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9601200" cy="12801600" type="A3"/>
  <p:notesSz cx="6858000" cy="9144000"/>
  <p:defaultTextStyle>
    <a:defPPr>
      <a:defRPr lang="da-DK"/>
    </a:defPPr>
    <a:lvl1pPr marL="0" algn="l" defTabSz="1221913" rtl="0" eaLnBrk="1" latinLnBrk="0" hangingPunct="1">
      <a:defRPr sz="2405" kern="1200">
        <a:solidFill>
          <a:schemeClr val="tx1"/>
        </a:solidFill>
        <a:latin typeface="+mn-lt"/>
        <a:ea typeface="+mn-ea"/>
        <a:cs typeface="+mn-cs"/>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0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E50"/>
    <a:srgbClr val="EDC10E"/>
    <a:srgbClr val="C9C9C9"/>
    <a:srgbClr val="C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2"/>
    <p:restoredTop sz="94650"/>
  </p:normalViewPr>
  <p:slideViewPr>
    <p:cSldViewPr snapToGrid="0" snapToObjects="1" showGuides="1">
      <p:cViewPr>
        <p:scale>
          <a:sx n="130" d="100"/>
          <a:sy n="130" d="100"/>
        </p:scale>
        <p:origin x="2520" y="144"/>
      </p:cViewPr>
      <p:guideLst>
        <p:guide orient="horz" pos="4032"/>
        <p:guide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F4C4C-38F8-4244-A6C8-924E21782727}" type="datetimeFigureOut">
              <a:rPr lang="da-DK" smtClean="0"/>
              <a:t>15/02/2018</a:t>
            </a:fld>
            <a:endParaRPr lang="da-DK"/>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AA15-A274-6D47-9383-889A2DACB429}" type="slidenum">
              <a:rPr lang="da-DK" smtClean="0"/>
              <a:t>‹#›</a:t>
            </a:fld>
            <a:endParaRPr lang="da-DK"/>
          </a:p>
        </p:txBody>
      </p:sp>
    </p:spTree>
    <p:extLst>
      <p:ext uri="{BB962C8B-B14F-4D97-AF65-F5344CB8AC3E}">
        <p14:creationId xmlns:p14="http://schemas.microsoft.com/office/powerpoint/2010/main" val="3137687297"/>
      </p:ext>
    </p:extLst>
  </p:cSld>
  <p:clrMap bg1="lt1" tx1="dk1" bg2="lt2" tx2="dk2" accent1="accent1" accent2="accent2" accent3="accent3" accent4="accent4" accent5="accent5" accent6="accent6" hlink="hlink" folHlink="folHlink"/>
  <p:notesStyle>
    <a:lvl1pPr marL="0" algn="l" defTabSz="1221913" rtl="0" eaLnBrk="1" latinLnBrk="0" hangingPunct="1">
      <a:defRPr sz="1604" kern="1200">
        <a:solidFill>
          <a:schemeClr val="tx1"/>
        </a:solidFill>
        <a:latin typeface="+mn-lt"/>
        <a:ea typeface="+mn-ea"/>
        <a:cs typeface="+mn-cs"/>
      </a:defRPr>
    </a:lvl1pPr>
    <a:lvl2pPr marL="610956" algn="l" defTabSz="1221913" rtl="0" eaLnBrk="1" latinLnBrk="0" hangingPunct="1">
      <a:defRPr sz="1604" kern="1200">
        <a:solidFill>
          <a:schemeClr val="tx1"/>
        </a:solidFill>
        <a:latin typeface="+mn-lt"/>
        <a:ea typeface="+mn-ea"/>
        <a:cs typeface="+mn-cs"/>
      </a:defRPr>
    </a:lvl2pPr>
    <a:lvl3pPr marL="1221913" algn="l" defTabSz="1221913" rtl="0" eaLnBrk="1" latinLnBrk="0" hangingPunct="1">
      <a:defRPr sz="1604" kern="1200">
        <a:solidFill>
          <a:schemeClr val="tx1"/>
        </a:solidFill>
        <a:latin typeface="+mn-lt"/>
        <a:ea typeface="+mn-ea"/>
        <a:cs typeface="+mn-cs"/>
      </a:defRPr>
    </a:lvl3pPr>
    <a:lvl4pPr marL="1832869" algn="l" defTabSz="1221913" rtl="0" eaLnBrk="1" latinLnBrk="0" hangingPunct="1">
      <a:defRPr sz="1604" kern="1200">
        <a:solidFill>
          <a:schemeClr val="tx1"/>
        </a:solidFill>
        <a:latin typeface="+mn-lt"/>
        <a:ea typeface="+mn-ea"/>
        <a:cs typeface="+mn-cs"/>
      </a:defRPr>
    </a:lvl4pPr>
    <a:lvl5pPr marL="2443825" algn="l" defTabSz="1221913" rtl="0" eaLnBrk="1" latinLnBrk="0" hangingPunct="1">
      <a:defRPr sz="1604" kern="1200">
        <a:solidFill>
          <a:schemeClr val="tx1"/>
        </a:solidFill>
        <a:latin typeface="+mn-lt"/>
        <a:ea typeface="+mn-ea"/>
        <a:cs typeface="+mn-cs"/>
      </a:defRPr>
    </a:lvl5pPr>
    <a:lvl6pPr marL="3054782" algn="l" defTabSz="1221913" rtl="0" eaLnBrk="1" latinLnBrk="0" hangingPunct="1">
      <a:defRPr sz="1604" kern="1200">
        <a:solidFill>
          <a:schemeClr val="tx1"/>
        </a:solidFill>
        <a:latin typeface="+mn-lt"/>
        <a:ea typeface="+mn-ea"/>
        <a:cs typeface="+mn-cs"/>
      </a:defRPr>
    </a:lvl6pPr>
    <a:lvl7pPr marL="3665738" algn="l" defTabSz="1221913" rtl="0" eaLnBrk="1" latinLnBrk="0" hangingPunct="1">
      <a:defRPr sz="1604" kern="1200">
        <a:solidFill>
          <a:schemeClr val="tx1"/>
        </a:solidFill>
        <a:latin typeface="+mn-lt"/>
        <a:ea typeface="+mn-ea"/>
        <a:cs typeface="+mn-cs"/>
      </a:defRPr>
    </a:lvl7pPr>
    <a:lvl8pPr marL="4276695" algn="l" defTabSz="1221913" rtl="0" eaLnBrk="1" latinLnBrk="0" hangingPunct="1">
      <a:defRPr sz="1604" kern="1200">
        <a:solidFill>
          <a:schemeClr val="tx1"/>
        </a:solidFill>
        <a:latin typeface="+mn-lt"/>
        <a:ea typeface="+mn-ea"/>
        <a:cs typeface="+mn-cs"/>
      </a:defRPr>
    </a:lvl8pPr>
    <a:lvl9pPr marL="4887651" algn="l" defTabSz="1221913" rtl="0" eaLnBrk="1" latinLnBrk="0" hangingPunct="1">
      <a:defRPr sz="16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25AAA15-A274-6D47-9383-889A2DACB429}" type="slidenum">
              <a:rPr lang="da-DK" smtClean="0"/>
              <a:t>1</a:t>
            </a:fld>
            <a:endParaRPr lang="da-DK"/>
          </a:p>
        </p:txBody>
      </p:sp>
    </p:spTree>
    <p:extLst>
      <p:ext uri="{BB962C8B-B14F-4D97-AF65-F5344CB8AC3E}">
        <p14:creationId xmlns:p14="http://schemas.microsoft.com/office/powerpoint/2010/main" val="323950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0836-F489-FA4A-BA52-1BF4FA605785}"/>
              </a:ext>
            </a:extLst>
          </p:cNvPr>
          <p:cNvSpPr>
            <a:spLocks noGrp="1"/>
          </p:cNvSpPr>
          <p:nvPr>
            <p:ph type="ctrTitle"/>
          </p:nvPr>
        </p:nvSpPr>
        <p:spPr>
          <a:xfrm>
            <a:off x="1200150" y="2095078"/>
            <a:ext cx="7200900" cy="4456854"/>
          </a:xfrm>
        </p:spPr>
        <p:txBody>
          <a:bodyPr anchor="b"/>
          <a:lstStyle>
            <a:lvl1pPr algn="ctr">
              <a:defRPr sz="7041"/>
            </a:lvl1pPr>
          </a:lstStyle>
          <a:p>
            <a:r>
              <a:rPr lang="en-US"/>
              <a:t>Click to edit Master title style</a:t>
            </a:r>
            <a:endParaRPr lang="da-DK"/>
          </a:p>
        </p:txBody>
      </p:sp>
      <p:sp>
        <p:nvSpPr>
          <p:cNvPr id="3" name="Subtitle 2">
            <a:extLst>
              <a:ext uri="{FF2B5EF4-FFF2-40B4-BE49-F238E27FC236}">
                <a16:creationId xmlns:a16="http://schemas.microsoft.com/office/drawing/2014/main" id="{90F060D5-77D0-6444-A38E-EFB14D775C36}"/>
              </a:ext>
            </a:extLst>
          </p:cNvPr>
          <p:cNvSpPr>
            <a:spLocks noGrp="1"/>
          </p:cNvSpPr>
          <p:nvPr>
            <p:ph type="subTitle" idx="1"/>
          </p:nvPr>
        </p:nvSpPr>
        <p:spPr>
          <a:xfrm>
            <a:off x="1200150" y="6723805"/>
            <a:ext cx="7200900" cy="3090755"/>
          </a:xfrm>
        </p:spPr>
        <p:txBody>
          <a:bodyPr/>
          <a:lstStyle>
            <a:lvl1pPr marL="0" indent="0" algn="ctr">
              <a:buNone/>
              <a:defRPr sz="2817"/>
            </a:lvl1pPr>
            <a:lvl2pPr marL="536558" indent="0" algn="ctr">
              <a:buNone/>
              <a:defRPr sz="2347"/>
            </a:lvl2pPr>
            <a:lvl3pPr marL="1073117" indent="0" algn="ctr">
              <a:buNone/>
              <a:defRPr sz="2113"/>
            </a:lvl3pPr>
            <a:lvl4pPr marL="1609675" indent="0" algn="ctr">
              <a:buNone/>
              <a:defRPr sz="1878"/>
            </a:lvl4pPr>
            <a:lvl5pPr marL="2146234" indent="0" algn="ctr">
              <a:buNone/>
              <a:defRPr sz="1878"/>
            </a:lvl5pPr>
            <a:lvl6pPr marL="2682792" indent="0" algn="ctr">
              <a:buNone/>
              <a:defRPr sz="1878"/>
            </a:lvl6pPr>
            <a:lvl7pPr marL="3219351" indent="0" algn="ctr">
              <a:buNone/>
              <a:defRPr sz="1878"/>
            </a:lvl7pPr>
            <a:lvl8pPr marL="3755909" indent="0" algn="ctr">
              <a:buNone/>
              <a:defRPr sz="1878"/>
            </a:lvl8pPr>
            <a:lvl9pPr marL="4292468" indent="0" algn="ctr">
              <a:buNone/>
              <a:defRPr sz="1878"/>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747861E0-F565-CB4D-ABDA-223C27A57375}"/>
              </a:ext>
            </a:extLst>
          </p:cNvPr>
          <p:cNvSpPr>
            <a:spLocks noGrp="1"/>
          </p:cNvSpPr>
          <p:nvPr>
            <p:ph type="dt" sz="half" idx="10"/>
          </p:nvPr>
        </p:nvSpPr>
        <p:spPr/>
        <p:txBody>
          <a:bodyPr/>
          <a:lstStyle/>
          <a:p>
            <a:fld id="{D77818A5-528F-704D-AC8B-628B558F6B97}" type="datetimeFigureOut">
              <a:rPr lang="da-DK" smtClean="0"/>
              <a:t>15/02/2018</a:t>
            </a:fld>
            <a:endParaRPr lang="da-DK"/>
          </a:p>
        </p:txBody>
      </p:sp>
      <p:sp>
        <p:nvSpPr>
          <p:cNvPr id="5" name="Footer Placeholder 4">
            <a:extLst>
              <a:ext uri="{FF2B5EF4-FFF2-40B4-BE49-F238E27FC236}">
                <a16:creationId xmlns:a16="http://schemas.microsoft.com/office/drawing/2014/main" id="{6E817639-FD5E-F846-8B18-7FBBF23F09B0}"/>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2CC7650-4777-C84F-8F70-2CCED429C0C8}"/>
              </a:ext>
            </a:extLst>
          </p:cNvPr>
          <p:cNvSpPr>
            <a:spLocks noGrp="1"/>
          </p:cNvSpPr>
          <p:nvPr>
            <p:ph type="sldNum" sz="quarter" idx="12"/>
          </p:nvPr>
        </p:nvSpPr>
        <p:spPr/>
        <p:txBody>
          <a:bodyPr/>
          <a:lstStyle/>
          <a:p>
            <a:fld id="{D8046582-AF6C-5D4F-ACD1-22B9B5CF6EDF}" type="slidenum">
              <a:rPr lang="da-DK" smtClean="0"/>
              <a:t>‹#›</a:t>
            </a:fld>
            <a:endParaRPr lang="da-DK"/>
          </a:p>
        </p:txBody>
      </p:sp>
    </p:spTree>
    <p:extLst>
      <p:ext uri="{BB962C8B-B14F-4D97-AF65-F5344CB8AC3E}">
        <p14:creationId xmlns:p14="http://schemas.microsoft.com/office/powerpoint/2010/main" val="422920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B732-5109-D74F-8B9D-828E8D794E82}"/>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78086CCD-686E-DC4C-A1CA-D7F70D2971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8954DDBA-51C7-4847-9266-BF646946F441}"/>
              </a:ext>
            </a:extLst>
          </p:cNvPr>
          <p:cNvSpPr>
            <a:spLocks noGrp="1"/>
          </p:cNvSpPr>
          <p:nvPr>
            <p:ph type="dt" sz="half" idx="10"/>
          </p:nvPr>
        </p:nvSpPr>
        <p:spPr/>
        <p:txBody>
          <a:bodyPr/>
          <a:lstStyle/>
          <a:p>
            <a:fld id="{D77818A5-528F-704D-AC8B-628B558F6B97}" type="datetimeFigureOut">
              <a:rPr lang="da-DK" smtClean="0"/>
              <a:t>15/02/2018</a:t>
            </a:fld>
            <a:endParaRPr lang="da-DK"/>
          </a:p>
        </p:txBody>
      </p:sp>
      <p:sp>
        <p:nvSpPr>
          <p:cNvPr id="5" name="Footer Placeholder 4">
            <a:extLst>
              <a:ext uri="{FF2B5EF4-FFF2-40B4-BE49-F238E27FC236}">
                <a16:creationId xmlns:a16="http://schemas.microsoft.com/office/drawing/2014/main" id="{E0CA7A12-4FBF-5E4C-A297-B85DF37D59F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571C62C-3D23-9746-9DAB-B4A226DDC7A0}"/>
              </a:ext>
            </a:extLst>
          </p:cNvPr>
          <p:cNvSpPr>
            <a:spLocks noGrp="1"/>
          </p:cNvSpPr>
          <p:nvPr>
            <p:ph type="sldNum" sz="quarter" idx="12"/>
          </p:nvPr>
        </p:nvSpPr>
        <p:spPr/>
        <p:txBody>
          <a:bodyPr/>
          <a:lstStyle/>
          <a:p>
            <a:fld id="{D8046582-AF6C-5D4F-ACD1-22B9B5CF6EDF}" type="slidenum">
              <a:rPr lang="da-DK" smtClean="0"/>
              <a:t>‹#›</a:t>
            </a:fld>
            <a:endParaRPr lang="da-DK"/>
          </a:p>
        </p:txBody>
      </p:sp>
    </p:spTree>
    <p:extLst>
      <p:ext uri="{BB962C8B-B14F-4D97-AF65-F5344CB8AC3E}">
        <p14:creationId xmlns:p14="http://schemas.microsoft.com/office/powerpoint/2010/main" val="20818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669E41-DD22-8E45-962D-7A3352CE31A1}"/>
              </a:ext>
            </a:extLst>
          </p:cNvPr>
          <p:cNvSpPr>
            <a:spLocks noGrp="1"/>
          </p:cNvSpPr>
          <p:nvPr>
            <p:ph type="title" orient="vert"/>
          </p:nvPr>
        </p:nvSpPr>
        <p:spPr>
          <a:xfrm>
            <a:off x="6870859" y="681568"/>
            <a:ext cx="2070258" cy="10848764"/>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CAE89A77-4F46-1041-8852-4D9FD814208C}"/>
              </a:ext>
            </a:extLst>
          </p:cNvPr>
          <p:cNvSpPr>
            <a:spLocks noGrp="1"/>
          </p:cNvSpPr>
          <p:nvPr>
            <p:ph type="body" orient="vert" idx="1"/>
          </p:nvPr>
        </p:nvSpPr>
        <p:spPr>
          <a:xfrm>
            <a:off x="660082" y="681568"/>
            <a:ext cx="6090762" cy="1084876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7C9297E9-39E2-264C-BE1B-8260C9968EE9}"/>
              </a:ext>
            </a:extLst>
          </p:cNvPr>
          <p:cNvSpPr>
            <a:spLocks noGrp="1"/>
          </p:cNvSpPr>
          <p:nvPr>
            <p:ph type="dt" sz="half" idx="10"/>
          </p:nvPr>
        </p:nvSpPr>
        <p:spPr/>
        <p:txBody>
          <a:bodyPr/>
          <a:lstStyle/>
          <a:p>
            <a:fld id="{D77818A5-528F-704D-AC8B-628B558F6B97}" type="datetimeFigureOut">
              <a:rPr lang="da-DK" smtClean="0"/>
              <a:t>15/02/2018</a:t>
            </a:fld>
            <a:endParaRPr lang="da-DK"/>
          </a:p>
        </p:txBody>
      </p:sp>
      <p:sp>
        <p:nvSpPr>
          <p:cNvPr id="5" name="Footer Placeholder 4">
            <a:extLst>
              <a:ext uri="{FF2B5EF4-FFF2-40B4-BE49-F238E27FC236}">
                <a16:creationId xmlns:a16="http://schemas.microsoft.com/office/drawing/2014/main" id="{CA6D672A-23B1-904B-A728-32AA5389EDD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734094F-C733-BD44-968F-2892874FB883}"/>
              </a:ext>
            </a:extLst>
          </p:cNvPr>
          <p:cNvSpPr>
            <a:spLocks noGrp="1"/>
          </p:cNvSpPr>
          <p:nvPr>
            <p:ph type="sldNum" sz="quarter" idx="12"/>
          </p:nvPr>
        </p:nvSpPr>
        <p:spPr/>
        <p:txBody>
          <a:bodyPr/>
          <a:lstStyle/>
          <a:p>
            <a:fld id="{D8046582-AF6C-5D4F-ACD1-22B9B5CF6EDF}" type="slidenum">
              <a:rPr lang="da-DK" smtClean="0"/>
              <a:t>‹#›</a:t>
            </a:fld>
            <a:endParaRPr lang="da-DK"/>
          </a:p>
        </p:txBody>
      </p:sp>
    </p:spTree>
    <p:extLst>
      <p:ext uri="{BB962C8B-B14F-4D97-AF65-F5344CB8AC3E}">
        <p14:creationId xmlns:p14="http://schemas.microsoft.com/office/powerpoint/2010/main" val="321276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8439-3955-854C-B58B-AFDCF3C62107}"/>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61A54DC3-937D-3B4F-9B1A-B3B3416F3A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16EB1D88-4D48-CC49-BF36-A457F4BACC4E}"/>
              </a:ext>
            </a:extLst>
          </p:cNvPr>
          <p:cNvSpPr>
            <a:spLocks noGrp="1"/>
          </p:cNvSpPr>
          <p:nvPr>
            <p:ph type="dt" sz="half" idx="10"/>
          </p:nvPr>
        </p:nvSpPr>
        <p:spPr/>
        <p:txBody>
          <a:bodyPr/>
          <a:lstStyle/>
          <a:p>
            <a:fld id="{D77818A5-528F-704D-AC8B-628B558F6B97}" type="datetimeFigureOut">
              <a:rPr lang="da-DK" smtClean="0"/>
              <a:t>15/02/2018</a:t>
            </a:fld>
            <a:endParaRPr lang="da-DK"/>
          </a:p>
        </p:txBody>
      </p:sp>
      <p:sp>
        <p:nvSpPr>
          <p:cNvPr id="5" name="Footer Placeholder 4">
            <a:extLst>
              <a:ext uri="{FF2B5EF4-FFF2-40B4-BE49-F238E27FC236}">
                <a16:creationId xmlns:a16="http://schemas.microsoft.com/office/drawing/2014/main" id="{48A6C8F5-C0AE-AC46-9F31-098E3D7142C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79A84BC-1361-BC42-A065-9A3CC7A66CF3}"/>
              </a:ext>
            </a:extLst>
          </p:cNvPr>
          <p:cNvSpPr>
            <a:spLocks noGrp="1"/>
          </p:cNvSpPr>
          <p:nvPr>
            <p:ph type="sldNum" sz="quarter" idx="12"/>
          </p:nvPr>
        </p:nvSpPr>
        <p:spPr/>
        <p:txBody>
          <a:bodyPr/>
          <a:lstStyle/>
          <a:p>
            <a:fld id="{D8046582-AF6C-5D4F-ACD1-22B9B5CF6EDF}" type="slidenum">
              <a:rPr lang="da-DK" smtClean="0"/>
              <a:t>‹#›</a:t>
            </a:fld>
            <a:endParaRPr lang="da-DK"/>
          </a:p>
        </p:txBody>
      </p:sp>
    </p:spTree>
    <p:extLst>
      <p:ext uri="{BB962C8B-B14F-4D97-AF65-F5344CB8AC3E}">
        <p14:creationId xmlns:p14="http://schemas.microsoft.com/office/powerpoint/2010/main" val="39616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6471-2D70-B742-B2F7-4B0041132516}"/>
              </a:ext>
            </a:extLst>
          </p:cNvPr>
          <p:cNvSpPr>
            <a:spLocks noGrp="1"/>
          </p:cNvSpPr>
          <p:nvPr>
            <p:ph type="title"/>
          </p:nvPr>
        </p:nvSpPr>
        <p:spPr>
          <a:xfrm>
            <a:off x="655083" y="3191514"/>
            <a:ext cx="8281035" cy="5325109"/>
          </a:xfrm>
        </p:spPr>
        <p:txBody>
          <a:bodyPr anchor="b"/>
          <a:lstStyle>
            <a:lvl1pPr>
              <a:defRPr sz="7041"/>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9D9A70BE-6F47-7A4D-9322-4B5D3A907205}"/>
              </a:ext>
            </a:extLst>
          </p:cNvPr>
          <p:cNvSpPr>
            <a:spLocks noGrp="1"/>
          </p:cNvSpPr>
          <p:nvPr>
            <p:ph type="body" idx="1"/>
          </p:nvPr>
        </p:nvSpPr>
        <p:spPr>
          <a:xfrm>
            <a:off x="655083" y="8567001"/>
            <a:ext cx="8281035" cy="2800349"/>
          </a:xfrm>
        </p:spPr>
        <p:txBody>
          <a:bodyPr/>
          <a:lstStyle>
            <a:lvl1pPr marL="0" indent="0">
              <a:buNone/>
              <a:defRPr sz="2817">
                <a:solidFill>
                  <a:schemeClr val="tx1">
                    <a:tint val="75000"/>
                  </a:schemeClr>
                </a:solidFill>
              </a:defRPr>
            </a:lvl1pPr>
            <a:lvl2pPr marL="536558" indent="0">
              <a:buNone/>
              <a:defRPr sz="2347">
                <a:solidFill>
                  <a:schemeClr val="tx1">
                    <a:tint val="75000"/>
                  </a:schemeClr>
                </a:solidFill>
              </a:defRPr>
            </a:lvl2pPr>
            <a:lvl3pPr marL="1073117" indent="0">
              <a:buNone/>
              <a:defRPr sz="2113">
                <a:solidFill>
                  <a:schemeClr val="tx1">
                    <a:tint val="75000"/>
                  </a:schemeClr>
                </a:solidFill>
              </a:defRPr>
            </a:lvl3pPr>
            <a:lvl4pPr marL="1609675" indent="0">
              <a:buNone/>
              <a:defRPr sz="1878">
                <a:solidFill>
                  <a:schemeClr val="tx1">
                    <a:tint val="75000"/>
                  </a:schemeClr>
                </a:solidFill>
              </a:defRPr>
            </a:lvl4pPr>
            <a:lvl5pPr marL="2146234" indent="0">
              <a:buNone/>
              <a:defRPr sz="1878">
                <a:solidFill>
                  <a:schemeClr val="tx1">
                    <a:tint val="75000"/>
                  </a:schemeClr>
                </a:solidFill>
              </a:defRPr>
            </a:lvl5pPr>
            <a:lvl6pPr marL="2682792" indent="0">
              <a:buNone/>
              <a:defRPr sz="1878">
                <a:solidFill>
                  <a:schemeClr val="tx1">
                    <a:tint val="75000"/>
                  </a:schemeClr>
                </a:solidFill>
              </a:defRPr>
            </a:lvl6pPr>
            <a:lvl7pPr marL="3219351" indent="0">
              <a:buNone/>
              <a:defRPr sz="1878">
                <a:solidFill>
                  <a:schemeClr val="tx1">
                    <a:tint val="75000"/>
                  </a:schemeClr>
                </a:solidFill>
              </a:defRPr>
            </a:lvl7pPr>
            <a:lvl8pPr marL="3755909" indent="0">
              <a:buNone/>
              <a:defRPr sz="1878">
                <a:solidFill>
                  <a:schemeClr val="tx1">
                    <a:tint val="75000"/>
                  </a:schemeClr>
                </a:solidFill>
              </a:defRPr>
            </a:lvl8pPr>
            <a:lvl9pPr marL="4292468" indent="0">
              <a:buNone/>
              <a:defRPr sz="1878">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C8ED8E-E34A-A343-BB3A-8B6E21F3BD92}"/>
              </a:ext>
            </a:extLst>
          </p:cNvPr>
          <p:cNvSpPr>
            <a:spLocks noGrp="1"/>
          </p:cNvSpPr>
          <p:nvPr>
            <p:ph type="dt" sz="half" idx="10"/>
          </p:nvPr>
        </p:nvSpPr>
        <p:spPr/>
        <p:txBody>
          <a:bodyPr/>
          <a:lstStyle/>
          <a:p>
            <a:fld id="{D77818A5-528F-704D-AC8B-628B558F6B97}" type="datetimeFigureOut">
              <a:rPr lang="da-DK" smtClean="0"/>
              <a:t>15/02/2018</a:t>
            </a:fld>
            <a:endParaRPr lang="da-DK"/>
          </a:p>
        </p:txBody>
      </p:sp>
      <p:sp>
        <p:nvSpPr>
          <p:cNvPr id="5" name="Footer Placeholder 4">
            <a:extLst>
              <a:ext uri="{FF2B5EF4-FFF2-40B4-BE49-F238E27FC236}">
                <a16:creationId xmlns:a16="http://schemas.microsoft.com/office/drawing/2014/main" id="{28281923-5AB9-114F-A034-A02837B0201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96A7E31D-AF85-A44C-B591-40B0DE0A2D70}"/>
              </a:ext>
            </a:extLst>
          </p:cNvPr>
          <p:cNvSpPr>
            <a:spLocks noGrp="1"/>
          </p:cNvSpPr>
          <p:nvPr>
            <p:ph type="sldNum" sz="quarter" idx="12"/>
          </p:nvPr>
        </p:nvSpPr>
        <p:spPr/>
        <p:txBody>
          <a:bodyPr/>
          <a:lstStyle/>
          <a:p>
            <a:fld id="{D8046582-AF6C-5D4F-ACD1-22B9B5CF6EDF}" type="slidenum">
              <a:rPr lang="da-DK" smtClean="0"/>
              <a:t>‹#›</a:t>
            </a:fld>
            <a:endParaRPr lang="da-DK"/>
          </a:p>
        </p:txBody>
      </p:sp>
    </p:spTree>
    <p:extLst>
      <p:ext uri="{BB962C8B-B14F-4D97-AF65-F5344CB8AC3E}">
        <p14:creationId xmlns:p14="http://schemas.microsoft.com/office/powerpoint/2010/main" val="265370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1784-DF7D-CE45-ACDB-118472CA82DA}"/>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E9FB20E2-CA03-C04D-87E0-AAF754A02EFC}"/>
              </a:ext>
            </a:extLst>
          </p:cNvPr>
          <p:cNvSpPr>
            <a:spLocks noGrp="1"/>
          </p:cNvSpPr>
          <p:nvPr>
            <p:ph sz="half" idx="1"/>
          </p:nvPr>
        </p:nvSpPr>
        <p:spPr>
          <a:xfrm>
            <a:off x="660083" y="3407833"/>
            <a:ext cx="4080510" cy="81224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240A2D4E-39D4-5447-BAAD-A3BAFD4DE6FE}"/>
              </a:ext>
            </a:extLst>
          </p:cNvPr>
          <p:cNvSpPr>
            <a:spLocks noGrp="1"/>
          </p:cNvSpPr>
          <p:nvPr>
            <p:ph sz="half" idx="2"/>
          </p:nvPr>
        </p:nvSpPr>
        <p:spPr>
          <a:xfrm>
            <a:off x="4860608" y="3407833"/>
            <a:ext cx="4080510" cy="81224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76AE2DF4-B175-0848-BFDC-13E0AE186931}"/>
              </a:ext>
            </a:extLst>
          </p:cNvPr>
          <p:cNvSpPr>
            <a:spLocks noGrp="1"/>
          </p:cNvSpPr>
          <p:nvPr>
            <p:ph type="dt" sz="half" idx="10"/>
          </p:nvPr>
        </p:nvSpPr>
        <p:spPr/>
        <p:txBody>
          <a:bodyPr/>
          <a:lstStyle/>
          <a:p>
            <a:fld id="{D77818A5-528F-704D-AC8B-628B558F6B97}" type="datetimeFigureOut">
              <a:rPr lang="da-DK" smtClean="0"/>
              <a:t>15/02/2018</a:t>
            </a:fld>
            <a:endParaRPr lang="da-DK"/>
          </a:p>
        </p:txBody>
      </p:sp>
      <p:sp>
        <p:nvSpPr>
          <p:cNvPr id="6" name="Footer Placeholder 5">
            <a:extLst>
              <a:ext uri="{FF2B5EF4-FFF2-40B4-BE49-F238E27FC236}">
                <a16:creationId xmlns:a16="http://schemas.microsoft.com/office/drawing/2014/main" id="{2562ADD2-6C6C-394D-8EAF-F1EF4F1EC2F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AA3E4E98-9F52-B041-80BE-2C7A550336A0}"/>
              </a:ext>
            </a:extLst>
          </p:cNvPr>
          <p:cNvSpPr>
            <a:spLocks noGrp="1"/>
          </p:cNvSpPr>
          <p:nvPr>
            <p:ph type="sldNum" sz="quarter" idx="12"/>
          </p:nvPr>
        </p:nvSpPr>
        <p:spPr/>
        <p:txBody>
          <a:bodyPr/>
          <a:lstStyle/>
          <a:p>
            <a:fld id="{D8046582-AF6C-5D4F-ACD1-22B9B5CF6EDF}" type="slidenum">
              <a:rPr lang="da-DK" smtClean="0"/>
              <a:t>‹#›</a:t>
            </a:fld>
            <a:endParaRPr lang="da-DK"/>
          </a:p>
        </p:txBody>
      </p:sp>
    </p:spTree>
    <p:extLst>
      <p:ext uri="{BB962C8B-B14F-4D97-AF65-F5344CB8AC3E}">
        <p14:creationId xmlns:p14="http://schemas.microsoft.com/office/powerpoint/2010/main" val="298727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9932-E3AF-CB40-818F-43A47878B70F}"/>
              </a:ext>
            </a:extLst>
          </p:cNvPr>
          <p:cNvSpPr>
            <a:spLocks noGrp="1"/>
          </p:cNvSpPr>
          <p:nvPr>
            <p:ph type="title"/>
          </p:nvPr>
        </p:nvSpPr>
        <p:spPr>
          <a:xfrm>
            <a:off x="661334" y="681570"/>
            <a:ext cx="8281035" cy="2474384"/>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FA19A469-288B-0747-AF35-9572832D542C}"/>
              </a:ext>
            </a:extLst>
          </p:cNvPr>
          <p:cNvSpPr>
            <a:spLocks noGrp="1"/>
          </p:cNvSpPr>
          <p:nvPr>
            <p:ph type="body" idx="1"/>
          </p:nvPr>
        </p:nvSpPr>
        <p:spPr>
          <a:xfrm>
            <a:off x="661334" y="3138172"/>
            <a:ext cx="4061757" cy="1537969"/>
          </a:xfrm>
        </p:spPr>
        <p:txBody>
          <a:bodyPr anchor="b"/>
          <a:lstStyle>
            <a:lvl1pPr marL="0" indent="0">
              <a:buNone/>
              <a:defRPr sz="2817" b="1"/>
            </a:lvl1pPr>
            <a:lvl2pPr marL="536558" indent="0">
              <a:buNone/>
              <a:defRPr sz="2347" b="1"/>
            </a:lvl2pPr>
            <a:lvl3pPr marL="1073117" indent="0">
              <a:buNone/>
              <a:defRPr sz="2113" b="1"/>
            </a:lvl3pPr>
            <a:lvl4pPr marL="1609675" indent="0">
              <a:buNone/>
              <a:defRPr sz="1878" b="1"/>
            </a:lvl4pPr>
            <a:lvl5pPr marL="2146234" indent="0">
              <a:buNone/>
              <a:defRPr sz="1878" b="1"/>
            </a:lvl5pPr>
            <a:lvl6pPr marL="2682792" indent="0">
              <a:buNone/>
              <a:defRPr sz="1878" b="1"/>
            </a:lvl6pPr>
            <a:lvl7pPr marL="3219351" indent="0">
              <a:buNone/>
              <a:defRPr sz="1878" b="1"/>
            </a:lvl7pPr>
            <a:lvl8pPr marL="3755909" indent="0">
              <a:buNone/>
              <a:defRPr sz="1878" b="1"/>
            </a:lvl8pPr>
            <a:lvl9pPr marL="4292468" indent="0">
              <a:buNone/>
              <a:defRPr sz="1878" b="1"/>
            </a:lvl9pPr>
          </a:lstStyle>
          <a:p>
            <a:pPr lvl="0"/>
            <a:r>
              <a:rPr lang="en-US"/>
              <a:t>Edit Master text styles</a:t>
            </a:r>
          </a:p>
        </p:txBody>
      </p:sp>
      <p:sp>
        <p:nvSpPr>
          <p:cNvPr id="4" name="Content Placeholder 3">
            <a:extLst>
              <a:ext uri="{FF2B5EF4-FFF2-40B4-BE49-F238E27FC236}">
                <a16:creationId xmlns:a16="http://schemas.microsoft.com/office/drawing/2014/main" id="{3A18B1D6-6C6B-FE45-ACAC-FE75A1C49CC8}"/>
              </a:ext>
            </a:extLst>
          </p:cNvPr>
          <p:cNvSpPr>
            <a:spLocks noGrp="1"/>
          </p:cNvSpPr>
          <p:nvPr>
            <p:ph sz="half" idx="2"/>
          </p:nvPr>
        </p:nvSpPr>
        <p:spPr>
          <a:xfrm>
            <a:off x="661334" y="4676141"/>
            <a:ext cx="4061757" cy="68778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42F8C5F1-DF26-8841-BE10-6909D188BA42}"/>
              </a:ext>
            </a:extLst>
          </p:cNvPr>
          <p:cNvSpPr>
            <a:spLocks noGrp="1"/>
          </p:cNvSpPr>
          <p:nvPr>
            <p:ph type="body" sz="quarter" idx="3"/>
          </p:nvPr>
        </p:nvSpPr>
        <p:spPr>
          <a:xfrm>
            <a:off x="4860609" y="3138172"/>
            <a:ext cx="4081760" cy="1537969"/>
          </a:xfrm>
        </p:spPr>
        <p:txBody>
          <a:bodyPr anchor="b"/>
          <a:lstStyle>
            <a:lvl1pPr marL="0" indent="0">
              <a:buNone/>
              <a:defRPr sz="2817" b="1"/>
            </a:lvl1pPr>
            <a:lvl2pPr marL="536558" indent="0">
              <a:buNone/>
              <a:defRPr sz="2347" b="1"/>
            </a:lvl2pPr>
            <a:lvl3pPr marL="1073117" indent="0">
              <a:buNone/>
              <a:defRPr sz="2113" b="1"/>
            </a:lvl3pPr>
            <a:lvl4pPr marL="1609675" indent="0">
              <a:buNone/>
              <a:defRPr sz="1878" b="1"/>
            </a:lvl4pPr>
            <a:lvl5pPr marL="2146234" indent="0">
              <a:buNone/>
              <a:defRPr sz="1878" b="1"/>
            </a:lvl5pPr>
            <a:lvl6pPr marL="2682792" indent="0">
              <a:buNone/>
              <a:defRPr sz="1878" b="1"/>
            </a:lvl6pPr>
            <a:lvl7pPr marL="3219351" indent="0">
              <a:buNone/>
              <a:defRPr sz="1878" b="1"/>
            </a:lvl7pPr>
            <a:lvl8pPr marL="3755909" indent="0">
              <a:buNone/>
              <a:defRPr sz="1878" b="1"/>
            </a:lvl8pPr>
            <a:lvl9pPr marL="4292468" indent="0">
              <a:buNone/>
              <a:defRPr sz="1878" b="1"/>
            </a:lvl9pPr>
          </a:lstStyle>
          <a:p>
            <a:pPr lvl="0"/>
            <a:r>
              <a:rPr lang="en-US"/>
              <a:t>Edit Master text styles</a:t>
            </a:r>
          </a:p>
        </p:txBody>
      </p:sp>
      <p:sp>
        <p:nvSpPr>
          <p:cNvPr id="6" name="Content Placeholder 5">
            <a:extLst>
              <a:ext uri="{FF2B5EF4-FFF2-40B4-BE49-F238E27FC236}">
                <a16:creationId xmlns:a16="http://schemas.microsoft.com/office/drawing/2014/main" id="{92FE563A-C239-D643-8F3C-49894D171609}"/>
              </a:ext>
            </a:extLst>
          </p:cNvPr>
          <p:cNvSpPr>
            <a:spLocks noGrp="1"/>
          </p:cNvSpPr>
          <p:nvPr>
            <p:ph sz="quarter" idx="4"/>
          </p:nvPr>
        </p:nvSpPr>
        <p:spPr>
          <a:xfrm>
            <a:off x="4860609" y="4676141"/>
            <a:ext cx="4081760" cy="68778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3CA5DB87-71EE-9D41-9EF4-410EE926242D}"/>
              </a:ext>
            </a:extLst>
          </p:cNvPr>
          <p:cNvSpPr>
            <a:spLocks noGrp="1"/>
          </p:cNvSpPr>
          <p:nvPr>
            <p:ph type="dt" sz="half" idx="10"/>
          </p:nvPr>
        </p:nvSpPr>
        <p:spPr/>
        <p:txBody>
          <a:bodyPr/>
          <a:lstStyle/>
          <a:p>
            <a:fld id="{D77818A5-528F-704D-AC8B-628B558F6B97}" type="datetimeFigureOut">
              <a:rPr lang="da-DK" smtClean="0"/>
              <a:t>15/02/2018</a:t>
            </a:fld>
            <a:endParaRPr lang="da-DK"/>
          </a:p>
        </p:txBody>
      </p:sp>
      <p:sp>
        <p:nvSpPr>
          <p:cNvPr id="8" name="Footer Placeholder 7">
            <a:extLst>
              <a:ext uri="{FF2B5EF4-FFF2-40B4-BE49-F238E27FC236}">
                <a16:creationId xmlns:a16="http://schemas.microsoft.com/office/drawing/2014/main" id="{7CEE377F-4B3C-1B4C-ACDE-D76AD41959AB}"/>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C0BECB6F-5B7B-E345-9577-136E5195E162}"/>
              </a:ext>
            </a:extLst>
          </p:cNvPr>
          <p:cNvSpPr>
            <a:spLocks noGrp="1"/>
          </p:cNvSpPr>
          <p:nvPr>
            <p:ph type="sldNum" sz="quarter" idx="12"/>
          </p:nvPr>
        </p:nvSpPr>
        <p:spPr/>
        <p:txBody>
          <a:bodyPr/>
          <a:lstStyle/>
          <a:p>
            <a:fld id="{D8046582-AF6C-5D4F-ACD1-22B9B5CF6EDF}" type="slidenum">
              <a:rPr lang="da-DK" smtClean="0"/>
              <a:t>‹#›</a:t>
            </a:fld>
            <a:endParaRPr lang="da-DK"/>
          </a:p>
        </p:txBody>
      </p:sp>
    </p:spTree>
    <p:extLst>
      <p:ext uri="{BB962C8B-B14F-4D97-AF65-F5344CB8AC3E}">
        <p14:creationId xmlns:p14="http://schemas.microsoft.com/office/powerpoint/2010/main" val="157306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BE5C-8860-9C4B-A2E6-1B435CE4D4DF}"/>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1117E2E6-CD3B-8F4A-AC2A-295FF7C01529}"/>
              </a:ext>
            </a:extLst>
          </p:cNvPr>
          <p:cNvSpPr>
            <a:spLocks noGrp="1"/>
          </p:cNvSpPr>
          <p:nvPr>
            <p:ph type="dt" sz="half" idx="10"/>
          </p:nvPr>
        </p:nvSpPr>
        <p:spPr/>
        <p:txBody>
          <a:bodyPr/>
          <a:lstStyle/>
          <a:p>
            <a:fld id="{D77818A5-528F-704D-AC8B-628B558F6B97}" type="datetimeFigureOut">
              <a:rPr lang="da-DK" smtClean="0"/>
              <a:t>15/02/2018</a:t>
            </a:fld>
            <a:endParaRPr lang="da-DK"/>
          </a:p>
        </p:txBody>
      </p:sp>
      <p:sp>
        <p:nvSpPr>
          <p:cNvPr id="4" name="Footer Placeholder 3">
            <a:extLst>
              <a:ext uri="{FF2B5EF4-FFF2-40B4-BE49-F238E27FC236}">
                <a16:creationId xmlns:a16="http://schemas.microsoft.com/office/drawing/2014/main" id="{09555B59-8434-BB40-B35D-55A2BD200D9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886AFD49-47DC-8D44-A900-97875928285D}"/>
              </a:ext>
            </a:extLst>
          </p:cNvPr>
          <p:cNvSpPr>
            <a:spLocks noGrp="1"/>
          </p:cNvSpPr>
          <p:nvPr>
            <p:ph type="sldNum" sz="quarter" idx="12"/>
          </p:nvPr>
        </p:nvSpPr>
        <p:spPr/>
        <p:txBody>
          <a:bodyPr/>
          <a:lstStyle/>
          <a:p>
            <a:fld id="{D8046582-AF6C-5D4F-ACD1-22B9B5CF6EDF}" type="slidenum">
              <a:rPr lang="da-DK" smtClean="0"/>
              <a:t>‹#›</a:t>
            </a:fld>
            <a:endParaRPr lang="da-DK"/>
          </a:p>
        </p:txBody>
      </p:sp>
    </p:spTree>
    <p:extLst>
      <p:ext uri="{BB962C8B-B14F-4D97-AF65-F5344CB8AC3E}">
        <p14:creationId xmlns:p14="http://schemas.microsoft.com/office/powerpoint/2010/main" val="266820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838031-30BB-F644-8A93-EC10CF0D0E24}"/>
              </a:ext>
            </a:extLst>
          </p:cNvPr>
          <p:cNvSpPr>
            <a:spLocks noGrp="1"/>
          </p:cNvSpPr>
          <p:nvPr>
            <p:ph type="dt" sz="half" idx="10"/>
          </p:nvPr>
        </p:nvSpPr>
        <p:spPr/>
        <p:txBody>
          <a:bodyPr/>
          <a:lstStyle/>
          <a:p>
            <a:fld id="{D77818A5-528F-704D-AC8B-628B558F6B97}" type="datetimeFigureOut">
              <a:rPr lang="da-DK" smtClean="0"/>
              <a:t>15/02/2018</a:t>
            </a:fld>
            <a:endParaRPr lang="da-DK"/>
          </a:p>
        </p:txBody>
      </p:sp>
      <p:sp>
        <p:nvSpPr>
          <p:cNvPr id="3" name="Footer Placeholder 2">
            <a:extLst>
              <a:ext uri="{FF2B5EF4-FFF2-40B4-BE49-F238E27FC236}">
                <a16:creationId xmlns:a16="http://schemas.microsoft.com/office/drawing/2014/main" id="{1485A62A-D35C-D547-B286-ED3BEFCE9C7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E4B975DB-9574-9746-9397-B1AC9C1EC066}"/>
              </a:ext>
            </a:extLst>
          </p:cNvPr>
          <p:cNvSpPr>
            <a:spLocks noGrp="1"/>
          </p:cNvSpPr>
          <p:nvPr>
            <p:ph type="sldNum" sz="quarter" idx="12"/>
          </p:nvPr>
        </p:nvSpPr>
        <p:spPr/>
        <p:txBody>
          <a:bodyPr/>
          <a:lstStyle/>
          <a:p>
            <a:fld id="{D8046582-AF6C-5D4F-ACD1-22B9B5CF6EDF}" type="slidenum">
              <a:rPr lang="da-DK" smtClean="0"/>
              <a:t>‹#›</a:t>
            </a:fld>
            <a:endParaRPr lang="da-DK"/>
          </a:p>
        </p:txBody>
      </p:sp>
    </p:spTree>
    <p:extLst>
      <p:ext uri="{BB962C8B-B14F-4D97-AF65-F5344CB8AC3E}">
        <p14:creationId xmlns:p14="http://schemas.microsoft.com/office/powerpoint/2010/main" val="319749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E3F6-AC22-DA46-87E6-CC319EBFA0F3}"/>
              </a:ext>
            </a:extLst>
          </p:cNvPr>
          <p:cNvSpPr>
            <a:spLocks noGrp="1"/>
          </p:cNvSpPr>
          <p:nvPr>
            <p:ph type="title"/>
          </p:nvPr>
        </p:nvSpPr>
        <p:spPr>
          <a:xfrm>
            <a:off x="661333" y="853440"/>
            <a:ext cx="3096638" cy="2987040"/>
          </a:xfrm>
        </p:spPr>
        <p:txBody>
          <a:bodyPr anchor="b"/>
          <a:lstStyle>
            <a:lvl1pPr>
              <a:defRPr sz="3755"/>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474D25C5-7864-B846-AEEA-DB509CFFDE56}"/>
              </a:ext>
            </a:extLst>
          </p:cNvPr>
          <p:cNvSpPr>
            <a:spLocks noGrp="1"/>
          </p:cNvSpPr>
          <p:nvPr>
            <p:ph idx="1"/>
          </p:nvPr>
        </p:nvSpPr>
        <p:spPr>
          <a:xfrm>
            <a:off x="4081761" y="1843197"/>
            <a:ext cx="4860608" cy="9097434"/>
          </a:xfrm>
        </p:spPr>
        <p:txBody>
          <a:bodyPr/>
          <a:lstStyle>
            <a:lvl1pPr>
              <a:defRPr sz="3755"/>
            </a:lvl1pPr>
            <a:lvl2pPr>
              <a:defRPr sz="3286"/>
            </a:lvl2pPr>
            <a:lvl3pPr>
              <a:defRPr sz="2817"/>
            </a:lvl3pPr>
            <a:lvl4pPr>
              <a:defRPr sz="2347"/>
            </a:lvl4pPr>
            <a:lvl5pPr>
              <a:defRPr sz="2347"/>
            </a:lvl5pPr>
            <a:lvl6pPr>
              <a:defRPr sz="2347"/>
            </a:lvl6pPr>
            <a:lvl7pPr>
              <a:defRPr sz="2347"/>
            </a:lvl7pPr>
            <a:lvl8pPr>
              <a:defRPr sz="2347"/>
            </a:lvl8pPr>
            <a:lvl9pPr>
              <a:defRPr sz="234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A1D895E1-EA31-0E47-97A2-EEFA879E3133}"/>
              </a:ext>
            </a:extLst>
          </p:cNvPr>
          <p:cNvSpPr>
            <a:spLocks noGrp="1"/>
          </p:cNvSpPr>
          <p:nvPr>
            <p:ph type="body" sz="half" idx="2"/>
          </p:nvPr>
        </p:nvSpPr>
        <p:spPr>
          <a:xfrm>
            <a:off x="661333" y="3840481"/>
            <a:ext cx="3096638" cy="7114964"/>
          </a:xfrm>
        </p:spPr>
        <p:txBody>
          <a:bodyPr/>
          <a:lstStyle>
            <a:lvl1pPr marL="0" indent="0">
              <a:buNone/>
              <a:defRPr sz="1878"/>
            </a:lvl1pPr>
            <a:lvl2pPr marL="536558" indent="0">
              <a:buNone/>
              <a:defRPr sz="1644"/>
            </a:lvl2pPr>
            <a:lvl3pPr marL="1073117" indent="0">
              <a:buNone/>
              <a:defRPr sz="1408"/>
            </a:lvl3pPr>
            <a:lvl4pPr marL="1609675" indent="0">
              <a:buNone/>
              <a:defRPr sz="1174"/>
            </a:lvl4pPr>
            <a:lvl5pPr marL="2146234" indent="0">
              <a:buNone/>
              <a:defRPr sz="1174"/>
            </a:lvl5pPr>
            <a:lvl6pPr marL="2682792" indent="0">
              <a:buNone/>
              <a:defRPr sz="1174"/>
            </a:lvl6pPr>
            <a:lvl7pPr marL="3219351" indent="0">
              <a:buNone/>
              <a:defRPr sz="1174"/>
            </a:lvl7pPr>
            <a:lvl8pPr marL="3755909" indent="0">
              <a:buNone/>
              <a:defRPr sz="1174"/>
            </a:lvl8pPr>
            <a:lvl9pPr marL="4292468" indent="0">
              <a:buNone/>
              <a:defRPr sz="1174"/>
            </a:lvl9pPr>
          </a:lstStyle>
          <a:p>
            <a:pPr lvl="0"/>
            <a:r>
              <a:rPr lang="en-US"/>
              <a:t>Edit Master text styles</a:t>
            </a:r>
          </a:p>
        </p:txBody>
      </p:sp>
      <p:sp>
        <p:nvSpPr>
          <p:cNvPr id="5" name="Date Placeholder 4">
            <a:extLst>
              <a:ext uri="{FF2B5EF4-FFF2-40B4-BE49-F238E27FC236}">
                <a16:creationId xmlns:a16="http://schemas.microsoft.com/office/drawing/2014/main" id="{EF1618AF-3285-5346-BBEA-B55368C9692A}"/>
              </a:ext>
            </a:extLst>
          </p:cNvPr>
          <p:cNvSpPr>
            <a:spLocks noGrp="1"/>
          </p:cNvSpPr>
          <p:nvPr>
            <p:ph type="dt" sz="half" idx="10"/>
          </p:nvPr>
        </p:nvSpPr>
        <p:spPr/>
        <p:txBody>
          <a:bodyPr/>
          <a:lstStyle/>
          <a:p>
            <a:fld id="{D77818A5-528F-704D-AC8B-628B558F6B97}" type="datetimeFigureOut">
              <a:rPr lang="da-DK" smtClean="0"/>
              <a:t>15/02/2018</a:t>
            </a:fld>
            <a:endParaRPr lang="da-DK"/>
          </a:p>
        </p:txBody>
      </p:sp>
      <p:sp>
        <p:nvSpPr>
          <p:cNvPr id="6" name="Footer Placeholder 5">
            <a:extLst>
              <a:ext uri="{FF2B5EF4-FFF2-40B4-BE49-F238E27FC236}">
                <a16:creationId xmlns:a16="http://schemas.microsoft.com/office/drawing/2014/main" id="{C7EAF372-C23A-2146-9EDD-4268DA52E0F8}"/>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3338EE3-053F-E44E-82D5-B23DA1A2528B}"/>
              </a:ext>
            </a:extLst>
          </p:cNvPr>
          <p:cNvSpPr>
            <a:spLocks noGrp="1"/>
          </p:cNvSpPr>
          <p:nvPr>
            <p:ph type="sldNum" sz="quarter" idx="12"/>
          </p:nvPr>
        </p:nvSpPr>
        <p:spPr/>
        <p:txBody>
          <a:bodyPr/>
          <a:lstStyle/>
          <a:p>
            <a:fld id="{D8046582-AF6C-5D4F-ACD1-22B9B5CF6EDF}" type="slidenum">
              <a:rPr lang="da-DK" smtClean="0"/>
              <a:t>‹#›</a:t>
            </a:fld>
            <a:endParaRPr lang="da-DK"/>
          </a:p>
        </p:txBody>
      </p:sp>
    </p:spTree>
    <p:extLst>
      <p:ext uri="{BB962C8B-B14F-4D97-AF65-F5344CB8AC3E}">
        <p14:creationId xmlns:p14="http://schemas.microsoft.com/office/powerpoint/2010/main" val="269244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439D-E0CD-6149-A9D6-48A47162FF17}"/>
              </a:ext>
            </a:extLst>
          </p:cNvPr>
          <p:cNvSpPr>
            <a:spLocks noGrp="1"/>
          </p:cNvSpPr>
          <p:nvPr>
            <p:ph type="title"/>
          </p:nvPr>
        </p:nvSpPr>
        <p:spPr>
          <a:xfrm>
            <a:off x="661333" y="853440"/>
            <a:ext cx="3096638" cy="2987040"/>
          </a:xfrm>
        </p:spPr>
        <p:txBody>
          <a:bodyPr anchor="b"/>
          <a:lstStyle>
            <a:lvl1pPr>
              <a:defRPr sz="3755"/>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DD19B198-5D52-F74B-A39C-8B53AC7AE386}"/>
              </a:ext>
            </a:extLst>
          </p:cNvPr>
          <p:cNvSpPr>
            <a:spLocks noGrp="1"/>
          </p:cNvSpPr>
          <p:nvPr>
            <p:ph type="pic" idx="1"/>
          </p:nvPr>
        </p:nvSpPr>
        <p:spPr>
          <a:xfrm>
            <a:off x="4081761" y="1843197"/>
            <a:ext cx="4860608" cy="9097434"/>
          </a:xfrm>
        </p:spPr>
        <p:txBody>
          <a:bodyPr/>
          <a:lstStyle>
            <a:lvl1pPr marL="0" indent="0">
              <a:buNone/>
              <a:defRPr sz="3755"/>
            </a:lvl1pPr>
            <a:lvl2pPr marL="536558" indent="0">
              <a:buNone/>
              <a:defRPr sz="3286"/>
            </a:lvl2pPr>
            <a:lvl3pPr marL="1073117" indent="0">
              <a:buNone/>
              <a:defRPr sz="2817"/>
            </a:lvl3pPr>
            <a:lvl4pPr marL="1609675" indent="0">
              <a:buNone/>
              <a:defRPr sz="2347"/>
            </a:lvl4pPr>
            <a:lvl5pPr marL="2146234" indent="0">
              <a:buNone/>
              <a:defRPr sz="2347"/>
            </a:lvl5pPr>
            <a:lvl6pPr marL="2682792" indent="0">
              <a:buNone/>
              <a:defRPr sz="2347"/>
            </a:lvl6pPr>
            <a:lvl7pPr marL="3219351" indent="0">
              <a:buNone/>
              <a:defRPr sz="2347"/>
            </a:lvl7pPr>
            <a:lvl8pPr marL="3755909" indent="0">
              <a:buNone/>
              <a:defRPr sz="2347"/>
            </a:lvl8pPr>
            <a:lvl9pPr marL="4292468" indent="0">
              <a:buNone/>
              <a:defRPr sz="2347"/>
            </a:lvl9pPr>
          </a:lstStyle>
          <a:p>
            <a:endParaRPr lang="da-DK"/>
          </a:p>
        </p:txBody>
      </p:sp>
      <p:sp>
        <p:nvSpPr>
          <p:cNvPr id="4" name="Text Placeholder 3">
            <a:extLst>
              <a:ext uri="{FF2B5EF4-FFF2-40B4-BE49-F238E27FC236}">
                <a16:creationId xmlns:a16="http://schemas.microsoft.com/office/drawing/2014/main" id="{9E0CC7E3-8E7C-0449-8F75-DD57998F5C26}"/>
              </a:ext>
            </a:extLst>
          </p:cNvPr>
          <p:cNvSpPr>
            <a:spLocks noGrp="1"/>
          </p:cNvSpPr>
          <p:nvPr>
            <p:ph type="body" sz="half" idx="2"/>
          </p:nvPr>
        </p:nvSpPr>
        <p:spPr>
          <a:xfrm>
            <a:off x="661333" y="3840481"/>
            <a:ext cx="3096638" cy="7114964"/>
          </a:xfrm>
        </p:spPr>
        <p:txBody>
          <a:bodyPr/>
          <a:lstStyle>
            <a:lvl1pPr marL="0" indent="0">
              <a:buNone/>
              <a:defRPr sz="1878"/>
            </a:lvl1pPr>
            <a:lvl2pPr marL="536558" indent="0">
              <a:buNone/>
              <a:defRPr sz="1644"/>
            </a:lvl2pPr>
            <a:lvl3pPr marL="1073117" indent="0">
              <a:buNone/>
              <a:defRPr sz="1408"/>
            </a:lvl3pPr>
            <a:lvl4pPr marL="1609675" indent="0">
              <a:buNone/>
              <a:defRPr sz="1174"/>
            </a:lvl4pPr>
            <a:lvl5pPr marL="2146234" indent="0">
              <a:buNone/>
              <a:defRPr sz="1174"/>
            </a:lvl5pPr>
            <a:lvl6pPr marL="2682792" indent="0">
              <a:buNone/>
              <a:defRPr sz="1174"/>
            </a:lvl6pPr>
            <a:lvl7pPr marL="3219351" indent="0">
              <a:buNone/>
              <a:defRPr sz="1174"/>
            </a:lvl7pPr>
            <a:lvl8pPr marL="3755909" indent="0">
              <a:buNone/>
              <a:defRPr sz="1174"/>
            </a:lvl8pPr>
            <a:lvl9pPr marL="4292468" indent="0">
              <a:buNone/>
              <a:defRPr sz="1174"/>
            </a:lvl9pPr>
          </a:lstStyle>
          <a:p>
            <a:pPr lvl="0"/>
            <a:r>
              <a:rPr lang="en-US"/>
              <a:t>Edit Master text styles</a:t>
            </a:r>
          </a:p>
        </p:txBody>
      </p:sp>
      <p:sp>
        <p:nvSpPr>
          <p:cNvPr id="5" name="Date Placeholder 4">
            <a:extLst>
              <a:ext uri="{FF2B5EF4-FFF2-40B4-BE49-F238E27FC236}">
                <a16:creationId xmlns:a16="http://schemas.microsoft.com/office/drawing/2014/main" id="{8EAC7B2A-BCA5-2B42-9F29-FC58E545F491}"/>
              </a:ext>
            </a:extLst>
          </p:cNvPr>
          <p:cNvSpPr>
            <a:spLocks noGrp="1"/>
          </p:cNvSpPr>
          <p:nvPr>
            <p:ph type="dt" sz="half" idx="10"/>
          </p:nvPr>
        </p:nvSpPr>
        <p:spPr/>
        <p:txBody>
          <a:bodyPr/>
          <a:lstStyle/>
          <a:p>
            <a:fld id="{D77818A5-528F-704D-AC8B-628B558F6B97}" type="datetimeFigureOut">
              <a:rPr lang="da-DK" smtClean="0"/>
              <a:t>15/02/2018</a:t>
            </a:fld>
            <a:endParaRPr lang="da-DK"/>
          </a:p>
        </p:txBody>
      </p:sp>
      <p:sp>
        <p:nvSpPr>
          <p:cNvPr id="6" name="Footer Placeholder 5">
            <a:extLst>
              <a:ext uri="{FF2B5EF4-FFF2-40B4-BE49-F238E27FC236}">
                <a16:creationId xmlns:a16="http://schemas.microsoft.com/office/drawing/2014/main" id="{31B3E900-A216-A848-B7DF-4D467D3700C3}"/>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72597107-D6B1-B74A-AF2A-3CD37EF43876}"/>
              </a:ext>
            </a:extLst>
          </p:cNvPr>
          <p:cNvSpPr>
            <a:spLocks noGrp="1"/>
          </p:cNvSpPr>
          <p:nvPr>
            <p:ph type="sldNum" sz="quarter" idx="12"/>
          </p:nvPr>
        </p:nvSpPr>
        <p:spPr/>
        <p:txBody>
          <a:bodyPr/>
          <a:lstStyle/>
          <a:p>
            <a:fld id="{D8046582-AF6C-5D4F-ACD1-22B9B5CF6EDF}" type="slidenum">
              <a:rPr lang="da-DK" smtClean="0"/>
              <a:t>‹#›</a:t>
            </a:fld>
            <a:endParaRPr lang="da-DK"/>
          </a:p>
        </p:txBody>
      </p:sp>
    </p:spTree>
    <p:extLst>
      <p:ext uri="{BB962C8B-B14F-4D97-AF65-F5344CB8AC3E}">
        <p14:creationId xmlns:p14="http://schemas.microsoft.com/office/powerpoint/2010/main" val="428504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AEA3FE-9D28-B946-A521-E12EEDB366B1}"/>
              </a:ext>
            </a:extLst>
          </p:cNvPr>
          <p:cNvSpPr>
            <a:spLocks noGrp="1"/>
          </p:cNvSpPr>
          <p:nvPr>
            <p:ph type="title"/>
          </p:nvPr>
        </p:nvSpPr>
        <p:spPr>
          <a:xfrm>
            <a:off x="660084" y="681570"/>
            <a:ext cx="8281035" cy="2474384"/>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4E1EC9A3-A3E7-3140-A839-ABA804587DA2}"/>
              </a:ext>
            </a:extLst>
          </p:cNvPr>
          <p:cNvSpPr>
            <a:spLocks noGrp="1"/>
          </p:cNvSpPr>
          <p:nvPr>
            <p:ph type="body" idx="1"/>
          </p:nvPr>
        </p:nvSpPr>
        <p:spPr>
          <a:xfrm>
            <a:off x="660084" y="3407833"/>
            <a:ext cx="8281035" cy="81224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82B05CEE-82D0-F94D-8991-F7693B58C386}"/>
              </a:ext>
            </a:extLst>
          </p:cNvPr>
          <p:cNvSpPr>
            <a:spLocks noGrp="1"/>
          </p:cNvSpPr>
          <p:nvPr>
            <p:ph type="dt" sz="half" idx="2"/>
          </p:nvPr>
        </p:nvSpPr>
        <p:spPr>
          <a:xfrm>
            <a:off x="660083" y="11865191"/>
            <a:ext cx="2160270" cy="681567"/>
          </a:xfrm>
          <a:prstGeom prst="rect">
            <a:avLst/>
          </a:prstGeom>
        </p:spPr>
        <p:txBody>
          <a:bodyPr vert="horz" lIns="91440" tIns="45720" rIns="91440" bIns="45720" rtlCol="0" anchor="ctr"/>
          <a:lstStyle>
            <a:lvl1pPr algn="l">
              <a:defRPr sz="1408">
                <a:solidFill>
                  <a:schemeClr val="tx1">
                    <a:tint val="75000"/>
                  </a:schemeClr>
                </a:solidFill>
              </a:defRPr>
            </a:lvl1pPr>
          </a:lstStyle>
          <a:p>
            <a:fld id="{D77818A5-528F-704D-AC8B-628B558F6B97}" type="datetimeFigureOut">
              <a:rPr lang="da-DK" smtClean="0"/>
              <a:t>15/02/2018</a:t>
            </a:fld>
            <a:endParaRPr lang="da-DK"/>
          </a:p>
        </p:txBody>
      </p:sp>
      <p:sp>
        <p:nvSpPr>
          <p:cNvPr id="5" name="Footer Placeholder 4">
            <a:extLst>
              <a:ext uri="{FF2B5EF4-FFF2-40B4-BE49-F238E27FC236}">
                <a16:creationId xmlns:a16="http://schemas.microsoft.com/office/drawing/2014/main" id="{192D7B04-2D4D-EB46-AA56-A2C82F00365A}"/>
              </a:ext>
            </a:extLst>
          </p:cNvPr>
          <p:cNvSpPr>
            <a:spLocks noGrp="1"/>
          </p:cNvSpPr>
          <p:nvPr>
            <p:ph type="ftr" sz="quarter" idx="3"/>
          </p:nvPr>
        </p:nvSpPr>
        <p:spPr>
          <a:xfrm>
            <a:off x="3180399" y="11865191"/>
            <a:ext cx="3240405" cy="681567"/>
          </a:xfrm>
          <a:prstGeom prst="rect">
            <a:avLst/>
          </a:prstGeom>
        </p:spPr>
        <p:txBody>
          <a:bodyPr vert="horz" lIns="91440" tIns="45720" rIns="91440" bIns="45720" rtlCol="0" anchor="ctr"/>
          <a:lstStyle>
            <a:lvl1pPr algn="ctr">
              <a:defRPr sz="1408">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A4A5B70A-9C4B-F14F-93BC-D884DBD19898}"/>
              </a:ext>
            </a:extLst>
          </p:cNvPr>
          <p:cNvSpPr>
            <a:spLocks noGrp="1"/>
          </p:cNvSpPr>
          <p:nvPr>
            <p:ph type="sldNum" sz="quarter" idx="4"/>
          </p:nvPr>
        </p:nvSpPr>
        <p:spPr>
          <a:xfrm>
            <a:off x="6780848" y="11865191"/>
            <a:ext cx="2160270" cy="681567"/>
          </a:xfrm>
          <a:prstGeom prst="rect">
            <a:avLst/>
          </a:prstGeom>
        </p:spPr>
        <p:txBody>
          <a:bodyPr vert="horz" lIns="91440" tIns="45720" rIns="91440" bIns="45720" rtlCol="0" anchor="ctr"/>
          <a:lstStyle>
            <a:lvl1pPr algn="r">
              <a:defRPr sz="1408">
                <a:solidFill>
                  <a:schemeClr val="tx1">
                    <a:tint val="75000"/>
                  </a:schemeClr>
                </a:solidFill>
              </a:defRPr>
            </a:lvl1pPr>
          </a:lstStyle>
          <a:p>
            <a:fld id="{D8046582-AF6C-5D4F-ACD1-22B9B5CF6EDF}" type="slidenum">
              <a:rPr lang="da-DK" smtClean="0"/>
              <a:t>‹#›</a:t>
            </a:fld>
            <a:endParaRPr lang="da-DK"/>
          </a:p>
        </p:txBody>
      </p:sp>
    </p:spTree>
    <p:extLst>
      <p:ext uri="{BB962C8B-B14F-4D97-AF65-F5344CB8AC3E}">
        <p14:creationId xmlns:p14="http://schemas.microsoft.com/office/powerpoint/2010/main" val="1973521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73117" rtl="0" eaLnBrk="1" latinLnBrk="0" hangingPunct="1">
        <a:lnSpc>
          <a:spcPct val="90000"/>
        </a:lnSpc>
        <a:spcBef>
          <a:spcPct val="0"/>
        </a:spcBef>
        <a:buNone/>
        <a:defRPr sz="5164" kern="1200">
          <a:solidFill>
            <a:schemeClr val="tx1"/>
          </a:solidFill>
          <a:latin typeface="+mj-lt"/>
          <a:ea typeface="+mj-ea"/>
          <a:cs typeface="+mj-cs"/>
        </a:defRPr>
      </a:lvl1pPr>
    </p:titleStyle>
    <p:bodyStyle>
      <a:lvl1pPr marL="268280" indent="-268280" algn="l" defTabSz="1073117" rtl="0" eaLnBrk="1" latinLnBrk="0" hangingPunct="1">
        <a:lnSpc>
          <a:spcPct val="90000"/>
        </a:lnSpc>
        <a:spcBef>
          <a:spcPts val="1174"/>
        </a:spcBef>
        <a:buFont typeface="Arial" panose="020B0604020202020204" pitchFamily="34" charset="0"/>
        <a:buChar char="•"/>
        <a:defRPr sz="3286" kern="1200">
          <a:solidFill>
            <a:schemeClr val="tx1"/>
          </a:solidFill>
          <a:latin typeface="+mn-lt"/>
          <a:ea typeface="+mn-ea"/>
          <a:cs typeface="+mn-cs"/>
        </a:defRPr>
      </a:lvl1pPr>
      <a:lvl2pPr marL="804838" indent="-268280" algn="l" defTabSz="1073117" rtl="0" eaLnBrk="1" latinLnBrk="0" hangingPunct="1">
        <a:lnSpc>
          <a:spcPct val="90000"/>
        </a:lnSpc>
        <a:spcBef>
          <a:spcPts val="586"/>
        </a:spcBef>
        <a:buFont typeface="Arial" panose="020B0604020202020204" pitchFamily="34" charset="0"/>
        <a:buChar char="•"/>
        <a:defRPr sz="2817" kern="1200">
          <a:solidFill>
            <a:schemeClr val="tx1"/>
          </a:solidFill>
          <a:latin typeface="+mn-lt"/>
          <a:ea typeface="+mn-ea"/>
          <a:cs typeface="+mn-cs"/>
        </a:defRPr>
      </a:lvl2pPr>
      <a:lvl3pPr marL="1341397" indent="-268280" algn="l" defTabSz="1073117"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955"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4pPr>
      <a:lvl5pPr marL="2414514"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da-DK"/>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emf"/><Relationship Id="rId4" Type="http://schemas.openxmlformats.org/officeDocument/2006/relationships/image" Target="../media/image2.tif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49B5B14F-7D84-F249-83E8-0DCF0EB3BAB3}"/>
              </a:ext>
            </a:extLst>
          </p:cNvPr>
          <p:cNvSpPr/>
          <p:nvPr/>
        </p:nvSpPr>
        <p:spPr>
          <a:xfrm>
            <a:off x="775860" y="5974576"/>
            <a:ext cx="2906523" cy="400425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r>
              <a:rPr lang="da-DK" sz="2000" dirty="0">
                <a:solidFill>
                  <a:schemeClr val="tx1"/>
                </a:solidFill>
              </a:rPr>
              <a:t>Opgavestiller betaler udvikling</a:t>
            </a:r>
          </a:p>
        </p:txBody>
      </p:sp>
      <p:cxnSp>
        <p:nvCxnSpPr>
          <p:cNvPr id="128" name="Curved Connector 127">
            <a:extLst>
              <a:ext uri="{FF2B5EF4-FFF2-40B4-BE49-F238E27FC236}">
                <a16:creationId xmlns:a16="http://schemas.microsoft.com/office/drawing/2014/main" id="{F1065A4C-6E11-D242-BCB3-35B265C2B1D5}"/>
              </a:ext>
            </a:extLst>
          </p:cNvPr>
          <p:cNvCxnSpPr>
            <a:cxnSpLocks/>
            <a:stCxn id="14" idx="2"/>
            <a:endCxn id="66" idx="0"/>
          </p:cNvCxnSpPr>
          <p:nvPr/>
        </p:nvCxnSpPr>
        <p:spPr>
          <a:xfrm rot="5400000">
            <a:off x="2890392" y="5025131"/>
            <a:ext cx="819005" cy="1350998"/>
          </a:xfrm>
          <a:prstGeom prst="curvedConnector3">
            <a:avLst>
              <a:gd name="adj1" fmla="val 66959"/>
            </a:avLst>
          </a:prstGeom>
          <a:ln w="63500">
            <a:solidFill>
              <a:srgbClr val="C9C9C9">
                <a:alpha val="50000"/>
              </a:srgbClr>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55AE93E1-8210-E14D-B8B2-D65FAC273FAC}"/>
              </a:ext>
            </a:extLst>
          </p:cNvPr>
          <p:cNvSpPr/>
          <p:nvPr/>
        </p:nvSpPr>
        <p:spPr>
          <a:xfrm>
            <a:off x="5828172" y="5988784"/>
            <a:ext cx="2938261" cy="383527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r"/>
            <a:r>
              <a:rPr lang="da-DK" sz="2000" dirty="0">
                <a:solidFill>
                  <a:schemeClr val="tx1"/>
                </a:solidFill>
              </a:rPr>
              <a:t>Fællesskabet betaler for udvikling</a:t>
            </a:r>
          </a:p>
        </p:txBody>
      </p:sp>
      <p:cxnSp>
        <p:nvCxnSpPr>
          <p:cNvPr id="240" name="Curved Connector 239">
            <a:extLst>
              <a:ext uri="{FF2B5EF4-FFF2-40B4-BE49-F238E27FC236}">
                <a16:creationId xmlns:a16="http://schemas.microsoft.com/office/drawing/2014/main" id="{F1FC41AE-DA0B-1348-A1AF-B54DE7F39649}"/>
              </a:ext>
            </a:extLst>
          </p:cNvPr>
          <p:cNvCxnSpPr>
            <a:cxnSpLocks/>
            <a:stCxn id="36" idx="1"/>
            <a:endCxn id="14" idx="3"/>
          </p:cNvCxnSpPr>
          <p:nvPr/>
        </p:nvCxnSpPr>
        <p:spPr>
          <a:xfrm rot="10800000">
            <a:off x="4912739" y="4967963"/>
            <a:ext cx="1023921" cy="1561566"/>
          </a:xfrm>
          <a:prstGeom prst="curvedConnector3">
            <a:avLst>
              <a:gd name="adj1" fmla="val 50000"/>
            </a:avLst>
          </a:prstGeom>
          <a:ln w="63500">
            <a:solidFill>
              <a:srgbClr val="EDC10E">
                <a:alpha val="50000"/>
              </a:srgbClr>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6" name="Curved Connector 195">
            <a:extLst>
              <a:ext uri="{FF2B5EF4-FFF2-40B4-BE49-F238E27FC236}">
                <a16:creationId xmlns:a16="http://schemas.microsoft.com/office/drawing/2014/main" id="{3E25114B-8E26-1F45-9F0E-706B711F70ED}"/>
              </a:ext>
            </a:extLst>
          </p:cNvPr>
          <p:cNvCxnSpPr>
            <a:cxnSpLocks/>
            <a:stCxn id="72" idx="1"/>
            <a:endCxn id="122" idx="1"/>
          </p:cNvCxnSpPr>
          <p:nvPr/>
        </p:nvCxnSpPr>
        <p:spPr>
          <a:xfrm rot="10800000">
            <a:off x="1687047" y="7495865"/>
            <a:ext cx="12700" cy="1057516"/>
          </a:xfrm>
          <a:prstGeom prst="curvedConnector3">
            <a:avLst>
              <a:gd name="adj1" fmla="val 1763827"/>
            </a:avLst>
          </a:prstGeom>
          <a:ln w="57150">
            <a:solidFill>
              <a:srgbClr val="EDC10E">
                <a:alpha val="50000"/>
              </a:srgbClr>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2" name="Curved Connector 191">
            <a:extLst>
              <a:ext uri="{FF2B5EF4-FFF2-40B4-BE49-F238E27FC236}">
                <a16:creationId xmlns:a16="http://schemas.microsoft.com/office/drawing/2014/main" id="{E46EA7F4-ADE7-2E46-BD53-251528D59741}"/>
              </a:ext>
            </a:extLst>
          </p:cNvPr>
          <p:cNvCxnSpPr>
            <a:cxnSpLocks/>
            <a:stCxn id="42" idx="2"/>
            <a:endCxn id="191" idx="0"/>
          </p:cNvCxnSpPr>
          <p:nvPr/>
        </p:nvCxnSpPr>
        <p:spPr>
          <a:xfrm rot="16200000" flipH="1">
            <a:off x="4554131" y="11449977"/>
            <a:ext cx="492939" cy="1"/>
          </a:xfrm>
          <a:prstGeom prst="curvedConnector3">
            <a:avLst>
              <a:gd name="adj1" fmla="val 50000"/>
            </a:avLst>
          </a:prstGeom>
          <a:ln w="127000">
            <a:solidFill>
              <a:srgbClr val="C9C9C9"/>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3" name="Curved Connector 182">
            <a:extLst>
              <a:ext uri="{FF2B5EF4-FFF2-40B4-BE49-F238E27FC236}">
                <a16:creationId xmlns:a16="http://schemas.microsoft.com/office/drawing/2014/main" id="{BF0ECF55-B4A2-D942-B6BD-D5E6F98E67C3}"/>
              </a:ext>
            </a:extLst>
          </p:cNvPr>
          <p:cNvCxnSpPr>
            <a:cxnSpLocks/>
            <a:stCxn id="14" idx="2"/>
            <a:endCxn id="36" idx="0"/>
          </p:cNvCxnSpPr>
          <p:nvPr/>
        </p:nvCxnSpPr>
        <p:spPr>
          <a:xfrm rot="16200000" flipH="1">
            <a:off x="5013248" y="4253273"/>
            <a:ext cx="822902" cy="2898612"/>
          </a:xfrm>
          <a:prstGeom prst="curvedConnector3">
            <a:avLst>
              <a:gd name="adj1" fmla="val 50000"/>
            </a:avLst>
          </a:prstGeom>
          <a:ln w="127000">
            <a:solidFill>
              <a:srgbClr val="C9C9C9"/>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E049F5FC-75AD-8743-952A-F96CB007B7A7}"/>
              </a:ext>
            </a:extLst>
          </p:cNvPr>
          <p:cNvCxnSpPr>
            <a:cxnSpLocks/>
            <a:stCxn id="9" idx="2"/>
            <a:endCxn id="13" idx="2"/>
          </p:cNvCxnSpPr>
          <p:nvPr/>
        </p:nvCxnSpPr>
        <p:spPr>
          <a:xfrm rot="16200000" flipH="1">
            <a:off x="5257043" y="3286518"/>
            <a:ext cx="365880" cy="1540225"/>
          </a:xfrm>
          <a:prstGeom prst="curvedConnector2">
            <a:avLst/>
          </a:prstGeom>
          <a:ln w="127000">
            <a:solidFill>
              <a:srgbClr val="C9C9C9"/>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7" name="Curved Connector 176">
            <a:extLst>
              <a:ext uri="{FF2B5EF4-FFF2-40B4-BE49-F238E27FC236}">
                <a16:creationId xmlns:a16="http://schemas.microsoft.com/office/drawing/2014/main" id="{9B9FB915-38E6-E64B-B5B4-C499ECC86F33}"/>
              </a:ext>
            </a:extLst>
          </p:cNvPr>
          <p:cNvCxnSpPr>
            <a:cxnSpLocks/>
            <a:stCxn id="4" idx="2"/>
            <a:endCxn id="7" idx="2"/>
          </p:cNvCxnSpPr>
          <p:nvPr/>
        </p:nvCxnSpPr>
        <p:spPr>
          <a:xfrm rot="16200000" flipH="1">
            <a:off x="2798054" y="2894802"/>
            <a:ext cx="156951" cy="1530025"/>
          </a:xfrm>
          <a:prstGeom prst="curvedConnector3">
            <a:avLst>
              <a:gd name="adj1" fmla="val 269701"/>
            </a:avLst>
          </a:prstGeom>
          <a:ln w="127000">
            <a:solidFill>
              <a:srgbClr val="C9C9C9"/>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0" name="Curved Connector 179">
            <a:extLst>
              <a:ext uri="{FF2B5EF4-FFF2-40B4-BE49-F238E27FC236}">
                <a16:creationId xmlns:a16="http://schemas.microsoft.com/office/drawing/2014/main" id="{6B8C2CEA-9ACA-574F-9CF7-03B1CB407486}"/>
              </a:ext>
            </a:extLst>
          </p:cNvPr>
          <p:cNvCxnSpPr>
            <a:cxnSpLocks/>
            <a:stCxn id="9" idx="2"/>
            <a:endCxn id="14" idx="0"/>
          </p:cNvCxnSpPr>
          <p:nvPr/>
        </p:nvCxnSpPr>
        <p:spPr>
          <a:xfrm rot="5400000">
            <a:off x="3937079" y="3912005"/>
            <a:ext cx="771106" cy="694478"/>
          </a:xfrm>
          <a:prstGeom prst="curvedConnector3">
            <a:avLst>
              <a:gd name="adj1" fmla="val 50000"/>
            </a:avLst>
          </a:prstGeom>
          <a:ln w="127000">
            <a:solidFill>
              <a:srgbClr val="C9C9C9"/>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6" name="Curved Connector 155">
            <a:extLst>
              <a:ext uri="{FF2B5EF4-FFF2-40B4-BE49-F238E27FC236}">
                <a16:creationId xmlns:a16="http://schemas.microsoft.com/office/drawing/2014/main" id="{89D4BBA5-4B63-3E47-AFBA-FDFFB65069C4}"/>
              </a:ext>
            </a:extLst>
          </p:cNvPr>
          <p:cNvCxnSpPr>
            <a:cxnSpLocks/>
            <a:stCxn id="36" idx="2"/>
            <a:endCxn id="37" idx="0"/>
          </p:cNvCxnSpPr>
          <p:nvPr/>
        </p:nvCxnSpPr>
        <p:spPr>
          <a:xfrm rot="5400000">
            <a:off x="6509416" y="7309614"/>
            <a:ext cx="729176" cy="12700"/>
          </a:xfrm>
          <a:prstGeom prst="curvedConnector3">
            <a:avLst>
              <a:gd name="adj1" fmla="val 50000"/>
            </a:avLst>
          </a:prstGeom>
          <a:ln w="127000">
            <a:solidFill>
              <a:srgbClr val="C9C9C9"/>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9" name="Curved Connector 158">
            <a:extLst>
              <a:ext uri="{FF2B5EF4-FFF2-40B4-BE49-F238E27FC236}">
                <a16:creationId xmlns:a16="http://schemas.microsoft.com/office/drawing/2014/main" id="{772740FA-7677-2F4A-8761-18A81A506B26}"/>
              </a:ext>
            </a:extLst>
          </p:cNvPr>
          <p:cNvCxnSpPr>
            <a:cxnSpLocks/>
            <a:stCxn id="37" idx="2"/>
            <a:endCxn id="41" idx="0"/>
          </p:cNvCxnSpPr>
          <p:nvPr/>
        </p:nvCxnSpPr>
        <p:spPr>
          <a:xfrm rot="5400000">
            <a:off x="6509415" y="8685120"/>
            <a:ext cx="729176" cy="2"/>
          </a:xfrm>
          <a:prstGeom prst="curvedConnector3">
            <a:avLst>
              <a:gd name="adj1" fmla="val 50000"/>
            </a:avLst>
          </a:prstGeom>
          <a:ln w="127000">
            <a:solidFill>
              <a:srgbClr val="C9C9C9"/>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6" name="Curved Connector 125">
            <a:extLst>
              <a:ext uri="{FF2B5EF4-FFF2-40B4-BE49-F238E27FC236}">
                <a16:creationId xmlns:a16="http://schemas.microsoft.com/office/drawing/2014/main" id="{BFF1ABBE-D7EA-8546-87C3-107D591EFCE4}"/>
              </a:ext>
            </a:extLst>
          </p:cNvPr>
          <p:cNvCxnSpPr>
            <a:cxnSpLocks/>
            <a:stCxn id="66" idx="2"/>
            <a:endCxn id="122" idx="0"/>
          </p:cNvCxnSpPr>
          <p:nvPr/>
        </p:nvCxnSpPr>
        <p:spPr>
          <a:xfrm rot="5400000">
            <a:off x="2370111" y="7010748"/>
            <a:ext cx="508569" cy="1"/>
          </a:xfrm>
          <a:prstGeom prst="curvedConnector3">
            <a:avLst>
              <a:gd name="adj1" fmla="val 50000"/>
            </a:avLst>
          </a:prstGeom>
          <a:ln w="127000">
            <a:solidFill>
              <a:srgbClr val="C9C9C9"/>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9" name="Curved Connector 128">
            <a:extLst>
              <a:ext uri="{FF2B5EF4-FFF2-40B4-BE49-F238E27FC236}">
                <a16:creationId xmlns:a16="http://schemas.microsoft.com/office/drawing/2014/main" id="{CE629A4B-5F55-7E4D-A169-B5B8684DB137}"/>
              </a:ext>
            </a:extLst>
          </p:cNvPr>
          <p:cNvCxnSpPr>
            <a:cxnSpLocks/>
            <a:stCxn id="122" idx="2"/>
            <a:endCxn id="72" idx="0"/>
          </p:cNvCxnSpPr>
          <p:nvPr/>
        </p:nvCxnSpPr>
        <p:spPr>
          <a:xfrm rot="5400000">
            <a:off x="2372634" y="7978456"/>
            <a:ext cx="503518" cy="12700"/>
          </a:xfrm>
          <a:prstGeom prst="curvedConnector3">
            <a:avLst>
              <a:gd name="adj1" fmla="val 50000"/>
            </a:avLst>
          </a:prstGeom>
          <a:ln w="127000">
            <a:solidFill>
              <a:srgbClr val="C9C9C9"/>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2" name="Curved Connector 131">
            <a:extLst>
              <a:ext uri="{FF2B5EF4-FFF2-40B4-BE49-F238E27FC236}">
                <a16:creationId xmlns:a16="http://schemas.microsoft.com/office/drawing/2014/main" id="{3A3F525E-F889-F248-BAE5-51F1B6AA3B13}"/>
              </a:ext>
            </a:extLst>
          </p:cNvPr>
          <p:cNvCxnSpPr>
            <a:cxnSpLocks/>
            <a:stCxn id="72" idx="2"/>
            <a:endCxn id="71" idx="0"/>
          </p:cNvCxnSpPr>
          <p:nvPr/>
        </p:nvCxnSpPr>
        <p:spPr>
          <a:xfrm rot="5400000">
            <a:off x="2375246" y="9125694"/>
            <a:ext cx="498297" cy="12700"/>
          </a:xfrm>
          <a:prstGeom prst="curvedConnector3">
            <a:avLst>
              <a:gd name="adj1" fmla="val 50000"/>
            </a:avLst>
          </a:prstGeom>
          <a:ln w="127000">
            <a:solidFill>
              <a:srgbClr val="C9C9C9"/>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4" name="Curved Connector 113">
            <a:extLst>
              <a:ext uri="{FF2B5EF4-FFF2-40B4-BE49-F238E27FC236}">
                <a16:creationId xmlns:a16="http://schemas.microsoft.com/office/drawing/2014/main" id="{41A56C95-8EFE-BB44-80D5-C63CD04D8345}"/>
              </a:ext>
            </a:extLst>
          </p:cNvPr>
          <p:cNvCxnSpPr>
            <a:cxnSpLocks/>
            <a:stCxn id="71" idx="2"/>
            <a:endCxn id="112" idx="0"/>
          </p:cNvCxnSpPr>
          <p:nvPr/>
        </p:nvCxnSpPr>
        <p:spPr>
          <a:xfrm rot="5400000">
            <a:off x="1813536" y="9587171"/>
            <a:ext cx="561520" cy="1060197"/>
          </a:xfrm>
          <a:prstGeom prst="curvedConnector3">
            <a:avLst>
              <a:gd name="adj1" fmla="val 50000"/>
            </a:avLst>
          </a:prstGeom>
          <a:ln w="57150">
            <a:solidFill>
              <a:srgbClr val="C00000">
                <a:alpha val="50000"/>
              </a:srgbClr>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Curved Connector 56">
            <a:extLst>
              <a:ext uri="{FF2B5EF4-FFF2-40B4-BE49-F238E27FC236}">
                <a16:creationId xmlns:a16="http://schemas.microsoft.com/office/drawing/2014/main" id="{F05D3683-E757-CE4D-98A3-A1ADE33C29CB}"/>
              </a:ext>
            </a:extLst>
          </p:cNvPr>
          <p:cNvCxnSpPr>
            <a:cxnSpLocks/>
            <a:stCxn id="41" idx="1"/>
            <a:endCxn id="48" idx="4"/>
          </p:cNvCxnSpPr>
          <p:nvPr/>
        </p:nvCxnSpPr>
        <p:spPr>
          <a:xfrm rot="10800000">
            <a:off x="4798165" y="8444770"/>
            <a:ext cx="1138492" cy="928107"/>
          </a:xfrm>
          <a:prstGeom prst="curvedConnector2">
            <a:avLst/>
          </a:prstGeom>
          <a:ln w="63500">
            <a:solidFill>
              <a:srgbClr val="EDC10E">
                <a:alpha val="50000"/>
              </a:srgbClr>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Curved Connector 51">
            <a:extLst>
              <a:ext uri="{FF2B5EF4-FFF2-40B4-BE49-F238E27FC236}">
                <a16:creationId xmlns:a16="http://schemas.microsoft.com/office/drawing/2014/main" id="{B8DACA2C-E3EA-0345-9AEE-DFD6ACA48499}"/>
              </a:ext>
            </a:extLst>
          </p:cNvPr>
          <p:cNvCxnSpPr>
            <a:cxnSpLocks/>
            <a:stCxn id="37" idx="1"/>
            <a:endCxn id="48" idx="1"/>
          </p:cNvCxnSpPr>
          <p:nvPr/>
        </p:nvCxnSpPr>
        <p:spPr>
          <a:xfrm rot="10800000">
            <a:off x="5090991" y="7937565"/>
            <a:ext cx="845669" cy="59804"/>
          </a:xfrm>
          <a:prstGeom prst="curvedConnector3">
            <a:avLst>
              <a:gd name="adj1" fmla="val 50000"/>
            </a:avLst>
          </a:prstGeom>
          <a:ln w="63500">
            <a:solidFill>
              <a:srgbClr val="EDC10E">
                <a:alpha val="50000"/>
              </a:srgbClr>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DA8F89E9-2943-0541-B975-B5C93CD4878E}"/>
              </a:ext>
            </a:extLst>
          </p:cNvPr>
          <p:cNvCxnSpPr>
            <a:cxnSpLocks/>
            <a:stCxn id="36" idx="1"/>
            <a:endCxn id="48" idx="0"/>
          </p:cNvCxnSpPr>
          <p:nvPr/>
        </p:nvCxnSpPr>
        <p:spPr>
          <a:xfrm rot="10800000" flipV="1">
            <a:off x="4983801" y="6529529"/>
            <a:ext cx="952858" cy="1222400"/>
          </a:xfrm>
          <a:prstGeom prst="curvedConnector3">
            <a:avLst>
              <a:gd name="adj1" fmla="val 50000"/>
            </a:avLst>
          </a:prstGeom>
          <a:ln w="63500">
            <a:solidFill>
              <a:srgbClr val="EDC10E">
                <a:alpha val="50000"/>
              </a:srgbClr>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2FD68A7-3401-B54D-8803-0E24FA965B5B}"/>
              </a:ext>
            </a:extLst>
          </p:cNvPr>
          <p:cNvSpPr txBox="1"/>
          <p:nvPr/>
        </p:nvSpPr>
        <p:spPr>
          <a:xfrm>
            <a:off x="5936659" y="6114030"/>
            <a:ext cx="1874691" cy="830997"/>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spAutoFit/>
          </a:bodyPr>
          <a:lstStyle/>
          <a:p>
            <a:r>
              <a:rPr lang="da-DK" sz="1200" dirty="0">
                <a:solidFill>
                  <a:schemeClr val="bg1"/>
                </a:solidFill>
              </a:rPr>
              <a:t>Koordinationsgruppen</a:t>
            </a:r>
            <a:r>
              <a:rPr lang="da-DK" sz="1200" baseline="30000" dirty="0">
                <a:solidFill>
                  <a:schemeClr val="bg1"/>
                </a:solidFill>
              </a:rPr>
              <a:t>*</a:t>
            </a:r>
            <a:r>
              <a:rPr lang="da-DK" sz="1200" dirty="0">
                <a:solidFill>
                  <a:schemeClr val="bg1"/>
                </a:solidFill>
              </a:rPr>
              <a:t> prioritere udviklingsønsker og indleder dialog med leverandør.</a:t>
            </a:r>
          </a:p>
        </p:txBody>
      </p:sp>
      <p:sp>
        <p:nvSpPr>
          <p:cNvPr id="37" name="TextBox 36">
            <a:extLst>
              <a:ext uri="{FF2B5EF4-FFF2-40B4-BE49-F238E27FC236}">
                <a16:creationId xmlns:a16="http://schemas.microsoft.com/office/drawing/2014/main" id="{3AD46C54-2D13-FF47-AC6A-39FF6F81FBFA}"/>
              </a:ext>
            </a:extLst>
          </p:cNvPr>
          <p:cNvSpPr txBox="1"/>
          <p:nvPr/>
        </p:nvSpPr>
        <p:spPr>
          <a:xfrm>
            <a:off x="5936659" y="7674203"/>
            <a:ext cx="1874691" cy="646331"/>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spAutoFit/>
          </a:bodyPr>
          <a:lstStyle/>
          <a:p>
            <a:r>
              <a:rPr lang="da-DK" sz="1200" dirty="0">
                <a:solidFill>
                  <a:schemeClr val="bg1"/>
                </a:solidFill>
              </a:rPr>
              <a:t>Koordinationsgruppen</a:t>
            </a:r>
            <a:r>
              <a:rPr lang="da-DK" sz="1200" baseline="30000" dirty="0">
                <a:solidFill>
                  <a:schemeClr val="bg1"/>
                </a:solidFill>
              </a:rPr>
              <a:t>*</a:t>
            </a:r>
            <a:r>
              <a:rPr lang="da-DK" sz="1200" dirty="0">
                <a:solidFill>
                  <a:schemeClr val="bg1"/>
                </a:solidFill>
              </a:rPr>
              <a:t> indstiller udviklingsopgaver til styregruppen</a:t>
            </a:r>
            <a:r>
              <a:rPr lang="da-DK" sz="1200" baseline="30000" dirty="0">
                <a:solidFill>
                  <a:schemeClr val="bg1"/>
                </a:solidFill>
              </a:rPr>
              <a:t>*</a:t>
            </a:r>
            <a:r>
              <a:rPr lang="da-DK" sz="1200" dirty="0">
                <a:solidFill>
                  <a:schemeClr val="bg1"/>
                </a:solidFill>
              </a:rPr>
              <a:t>.</a:t>
            </a:r>
          </a:p>
        </p:txBody>
      </p:sp>
      <p:pic>
        <p:nvPicPr>
          <p:cNvPr id="75" name="Picture 74">
            <a:extLst>
              <a:ext uri="{FF2B5EF4-FFF2-40B4-BE49-F238E27FC236}">
                <a16:creationId xmlns:a16="http://schemas.microsoft.com/office/drawing/2014/main" id="{3A999938-0326-8046-877A-76E2CFF3B51B}"/>
              </a:ext>
            </a:extLst>
          </p:cNvPr>
          <p:cNvPicPr>
            <a:picLocks noChangeAspect="1"/>
          </p:cNvPicPr>
          <p:nvPr/>
        </p:nvPicPr>
        <p:blipFill>
          <a:blip r:embed="rId3"/>
          <a:stretch>
            <a:fillRect/>
          </a:stretch>
        </p:blipFill>
        <p:spPr>
          <a:xfrm rot="224739">
            <a:off x="7180439" y="5251548"/>
            <a:ext cx="1551816" cy="1097086"/>
          </a:xfrm>
          <a:prstGeom prst="rect">
            <a:avLst/>
          </a:prstGeom>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1A72C1FE-6B3D-B745-A9AA-B4DC7C3E08D4}"/>
              </a:ext>
            </a:extLst>
          </p:cNvPr>
          <p:cNvPicPr>
            <a:picLocks noChangeAspect="1"/>
          </p:cNvPicPr>
          <p:nvPr/>
        </p:nvPicPr>
        <p:blipFill rotWithShape="1">
          <a:blip r:embed="rId4">
            <a:clrChange>
              <a:clrFrom>
                <a:srgbClr val="FFFFFF"/>
              </a:clrFrom>
              <a:clrTo>
                <a:srgbClr val="FFFFFF">
                  <a:alpha val="0"/>
                </a:srgbClr>
              </a:clrTo>
            </a:clrChange>
          </a:blip>
          <a:srcRect l="17589" t="2448" r="25957" b="55622"/>
          <a:stretch/>
        </p:blipFill>
        <p:spPr>
          <a:xfrm rot="960330">
            <a:off x="7232897" y="2925739"/>
            <a:ext cx="979879" cy="994651"/>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F2D3CDFD-F1CA-E248-B24B-B0249806DE57}"/>
              </a:ext>
            </a:extLst>
          </p:cNvPr>
          <p:cNvSpPr txBox="1"/>
          <p:nvPr/>
        </p:nvSpPr>
        <p:spPr>
          <a:xfrm>
            <a:off x="1108252" y="2873454"/>
            <a:ext cx="2006529" cy="707886"/>
          </a:xfrm>
          <a:prstGeom prst="rect">
            <a:avLst/>
          </a:prstGeom>
          <a:solidFill>
            <a:srgbClr val="EDC10E"/>
          </a:solidFill>
          <a:effectLst>
            <a:outerShdw blurRad="50800" dist="38100" dir="2700000" algn="tl" rotWithShape="0">
              <a:prstClr val="black">
                <a:alpha val="40000"/>
              </a:prstClr>
            </a:outerShdw>
          </a:effectLst>
        </p:spPr>
        <p:txBody>
          <a:bodyPr wrap="square" rtlCol="0">
            <a:spAutoFit/>
          </a:bodyPr>
          <a:lstStyle/>
          <a:p>
            <a:r>
              <a:rPr lang="da-DK" sz="2000" b="1" dirty="0">
                <a:solidFill>
                  <a:schemeClr val="bg1"/>
                </a:solidFill>
              </a:rPr>
              <a:t>Jeg har et</a:t>
            </a:r>
            <a:br>
              <a:rPr lang="da-DK" sz="2000" b="1" dirty="0">
                <a:solidFill>
                  <a:schemeClr val="bg1"/>
                </a:solidFill>
              </a:rPr>
            </a:br>
            <a:r>
              <a:rPr lang="da-DK" sz="2000" b="1" dirty="0">
                <a:solidFill>
                  <a:schemeClr val="bg1"/>
                </a:solidFill>
              </a:rPr>
              <a:t>udviklingsønske.</a:t>
            </a:r>
          </a:p>
        </p:txBody>
      </p:sp>
      <p:pic>
        <p:nvPicPr>
          <p:cNvPr id="5" name="Picture 4">
            <a:extLst>
              <a:ext uri="{FF2B5EF4-FFF2-40B4-BE49-F238E27FC236}">
                <a16:creationId xmlns:a16="http://schemas.microsoft.com/office/drawing/2014/main" id="{C5538A78-13E6-DF4C-BFA7-A2501D3C87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20474775">
            <a:off x="2081869" y="2380878"/>
            <a:ext cx="644457" cy="711851"/>
          </a:xfrm>
          <a:prstGeom prst="rect">
            <a:avLst/>
          </a:prstGeom>
          <a:ln>
            <a:noFill/>
          </a:ln>
          <a:effectLst>
            <a:outerShdw blurRad="50800" dist="38100" algn="l" rotWithShape="0">
              <a:prstClr val="black">
                <a:alpha val="40000"/>
              </a:prstClr>
            </a:outerShdw>
          </a:effectLst>
        </p:spPr>
      </p:pic>
      <p:grpSp>
        <p:nvGrpSpPr>
          <p:cNvPr id="10" name="Group 9">
            <a:extLst>
              <a:ext uri="{FF2B5EF4-FFF2-40B4-BE49-F238E27FC236}">
                <a16:creationId xmlns:a16="http://schemas.microsoft.com/office/drawing/2014/main" id="{2910DEB1-BDFA-564C-94C7-2DEB40B6D8DA}"/>
              </a:ext>
            </a:extLst>
          </p:cNvPr>
          <p:cNvGrpSpPr/>
          <p:nvPr/>
        </p:nvGrpSpPr>
        <p:grpSpPr>
          <a:xfrm>
            <a:off x="3428443" y="3020670"/>
            <a:ext cx="2095444" cy="853021"/>
            <a:chOff x="1126888" y="2679112"/>
            <a:chExt cx="2095444" cy="853021"/>
          </a:xfrm>
        </p:grpSpPr>
        <p:sp>
          <p:nvSpPr>
            <p:cNvPr id="9" name="TextBox 8">
              <a:extLst>
                <a:ext uri="{FF2B5EF4-FFF2-40B4-BE49-F238E27FC236}">
                  <a16:creationId xmlns:a16="http://schemas.microsoft.com/office/drawing/2014/main" id="{8357B74C-A413-0C42-ADB2-14289A026954}"/>
                </a:ext>
              </a:extLst>
            </p:cNvPr>
            <p:cNvSpPr txBox="1"/>
            <p:nvPr/>
          </p:nvSpPr>
          <p:spPr>
            <a:xfrm>
              <a:off x="1514300" y="3116635"/>
              <a:ext cx="1708032" cy="415498"/>
            </a:xfrm>
            <a:prstGeom prst="rect">
              <a:avLst/>
            </a:prstGeom>
            <a:solidFill>
              <a:srgbClr val="2B3E50"/>
            </a:solidFill>
            <a:effectLst>
              <a:outerShdw blurRad="50800" dist="38100" dir="2700000" algn="tl" rotWithShape="0">
                <a:prstClr val="black">
                  <a:alpha val="40000"/>
                </a:prstClr>
              </a:outerShdw>
            </a:effectLst>
          </p:spPr>
          <p:txBody>
            <a:bodyPr wrap="none" rtlCol="0">
              <a:spAutoFit/>
            </a:bodyPr>
            <a:lstStyle/>
            <a:p>
              <a:r>
                <a:rPr lang="da-DK" sz="1200" dirty="0">
                  <a:solidFill>
                    <a:schemeClr val="bg1"/>
                  </a:solidFill>
                </a:rPr>
                <a:t>Opret beskrivelse på </a:t>
              </a:r>
              <a:r>
                <a:rPr lang="da-DK" sz="1200" dirty="0" err="1">
                  <a:solidFill>
                    <a:schemeClr val="bg1"/>
                  </a:solidFill>
                </a:rPr>
                <a:t>Jira</a:t>
              </a:r>
              <a:endParaRPr lang="da-DK" sz="1200" dirty="0">
                <a:solidFill>
                  <a:schemeClr val="bg1"/>
                </a:solidFill>
              </a:endParaRPr>
            </a:p>
            <a:p>
              <a:r>
                <a:rPr lang="da-DK" sz="900" dirty="0">
                  <a:solidFill>
                    <a:schemeClr val="bg1"/>
                  </a:solidFill>
                </a:rPr>
                <a:t>Vejledning kan findes på os2.eu.</a:t>
              </a:r>
            </a:p>
          </p:txBody>
        </p:sp>
        <p:pic>
          <p:nvPicPr>
            <p:cNvPr id="7" name="Picture 6">
              <a:extLst>
                <a:ext uri="{FF2B5EF4-FFF2-40B4-BE49-F238E27FC236}">
                  <a16:creationId xmlns:a16="http://schemas.microsoft.com/office/drawing/2014/main" id="{3A00396D-8BCB-1242-8DFA-515503026C11}"/>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1550075">
              <a:off x="1126888" y="2679112"/>
              <a:ext cx="755368" cy="755368"/>
            </a:xfrm>
            <a:prstGeom prst="rect">
              <a:avLst/>
            </a:prstGeom>
            <a:effectLst>
              <a:outerShdw blurRad="50800" dist="38100" algn="l" rotWithShape="0">
                <a:prstClr val="black">
                  <a:alpha val="40000"/>
                </a:prstClr>
              </a:outerShdw>
            </a:effectLst>
          </p:spPr>
        </p:pic>
      </p:grpSp>
      <p:sp>
        <p:nvSpPr>
          <p:cNvPr id="13" name="Snip and Round Single Corner Rectangle 12">
            <a:extLst>
              <a:ext uri="{FF2B5EF4-FFF2-40B4-BE49-F238E27FC236}">
                <a16:creationId xmlns:a16="http://schemas.microsoft.com/office/drawing/2014/main" id="{D84F060C-FC71-0547-BA5C-9BAD0EFF558B}"/>
              </a:ext>
            </a:extLst>
          </p:cNvPr>
          <p:cNvSpPr/>
          <p:nvPr/>
        </p:nvSpPr>
        <p:spPr>
          <a:xfrm>
            <a:off x="6210096" y="3769350"/>
            <a:ext cx="2024684" cy="940441"/>
          </a:xfrm>
          <a:prstGeom prst="snipRoundRect">
            <a:avLst>
              <a:gd name="adj1" fmla="val 0"/>
              <a:gd name="adj2" fmla="val 1666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t>Med hjælp fra koordinationsgruppen</a:t>
            </a:r>
            <a:r>
              <a:rPr lang="da-DK" sz="1200" baseline="30000" dirty="0"/>
              <a:t>*</a:t>
            </a:r>
            <a:r>
              <a:rPr lang="da-DK" sz="1200" dirty="0"/>
              <a:t> kan opgavebeskrivelsen forfines.</a:t>
            </a:r>
          </a:p>
          <a:p>
            <a:r>
              <a:rPr lang="da-DK" sz="900" dirty="0"/>
              <a:t>Kontakt selv koordinationsgruppen hvis der er behov for hjælp.</a:t>
            </a:r>
          </a:p>
        </p:txBody>
      </p:sp>
      <p:sp>
        <p:nvSpPr>
          <p:cNvPr id="14" name="TextBox 13">
            <a:extLst>
              <a:ext uri="{FF2B5EF4-FFF2-40B4-BE49-F238E27FC236}">
                <a16:creationId xmlns:a16="http://schemas.microsoft.com/office/drawing/2014/main" id="{81CB1D54-FE9E-484E-BFB0-FC13FB9D17F3}"/>
              </a:ext>
            </a:extLst>
          </p:cNvPr>
          <p:cNvSpPr txBox="1"/>
          <p:nvPr/>
        </p:nvSpPr>
        <p:spPr>
          <a:xfrm>
            <a:off x="3038047" y="4644797"/>
            <a:ext cx="1874691" cy="646331"/>
          </a:xfrm>
          <a:prstGeom prst="rect">
            <a:avLst/>
          </a:prstGeom>
          <a:solidFill>
            <a:srgbClr val="2B3E50"/>
          </a:solidFill>
          <a:effectLst>
            <a:outerShdw blurRad="50800" dist="38100" dir="2700000" algn="tl" rotWithShape="0">
              <a:prstClr val="black">
                <a:alpha val="40000"/>
              </a:prstClr>
            </a:outerShdw>
          </a:effectLst>
        </p:spPr>
        <p:txBody>
          <a:bodyPr wrap="square" rtlCol="0">
            <a:spAutoFit/>
          </a:bodyPr>
          <a:lstStyle/>
          <a:p>
            <a:r>
              <a:rPr lang="da-DK" sz="1200" dirty="0">
                <a:solidFill>
                  <a:schemeClr val="bg1"/>
                </a:solidFill>
              </a:rPr>
              <a:t>Udviklingsønske er beskrevet og  klar til estimering og prioritering.</a:t>
            </a:r>
          </a:p>
        </p:txBody>
      </p:sp>
      <p:pic>
        <p:nvPicPr>
          <p:cNvPr id="34" name="Picture 33">
            <a:extLst>
              <a:ext uri="{FF2B5EF4-FFF2-40B4-BE49-F238E27FC236}">
                <a16:creationId xmlns:a16="http://schemas.microsoft.com/office/drawing/2014/main" id="{A53686C1-4E6E-AB4A-8921-1BE645958B27}"/>
              </a:ext>
            </a:extLst>
          </p:cNvPr>
          <p:cNvPicPr>
            <a:picLocks noChangeAspect="1"/>
          </p:cNvPicPr>
          <p:nvPr/>
        </p:nvPicPr>
        <p:blipFill rotWithShape="1">
          <a:blip r:embed="rId7"/>
          <a:srcRect l="60700" t="69915" r="11582"/>
          <a:stretch/>
        </p:blipFill>
        <p:spPr>
          <a:xfrm rot="2639594">
            <a:off x="2508325" y="5072690"/>
            <a:ext cx="810823" cy="575621"/>
          </a:xfrm>
          <a:prstGeom prst="rect">
            <a:avLst/>
          </a:prstGeom>
        </p:spPr>
      </p:pic>
      <p:sp>
        <p:nvSpPr>
          <p:cNvPr id="66" name="TextBox 65">
            <a:extLst>
              <a:ext uri="{FF2B5EF4-FFF2-40B4-BE49-F238E27FC236}">
                <a16:creationId xmlns:a16="http://schemas.microsoft.com/office/drawing/2014/main" id="{BB533732-5995-4E47-9036-59553269252C}"/>
              </a:ext>
            </a:extLst>
          </p:cNvPr>
          <p:cNvSpPr txBox="1"/>
          <p:nvPr/>
        </p:nvSpPr>
        <p:spPr>
          <a:xfrm>
            <a:off x="1687049" y="6110133"/>
            <a:ext cx="1874691" cy="646331"/>
          </a:xfrm>
          <a:prstGeom prst="rect">
            <a:avLst/>
          </a:prstGeom>
          <a:solidFill>
            <a:srgbClr val="2B3E50"/>
          </a:solidFill>
          <a:effectLst>
            <a:outerShdw blurRad="50800" dist="38100" dir="2700000" algn="tl" rotWithShape="0">
              <a:prstClr val="black">
                <a:alpha val="40000"/>
              </a:prstClr>
            </a:outerShdw>
          </a:effectLst>
        </p:spPr>
        <p:txBody>
          <a:bodyPr wrap="square" rtlCol="0">
            <a:spAutoFit/>
          </a:bodyPr>
          <a:lstStyle/>
          <a:p>
            <a:r>
              <a:rPr lang="da-DK" sz="1200" dirty="0">
                <a:solidFill>
                  <a:schemeClr val="bg1"/>
                </a:solidFill>
              </a:rPr>
              <a:t>Udviklingsønsket er vigtigt for os og vi vil gerne betale udviklingen.</a:t>
            </a:r>
          </a:p>
        </p:txBody>
      </p:sp>
      <p:sp>
        <p:nvSpPr>
          <p:cNvPr id="72" name="TextBox 71">
            <a:extLst>
              <a:ext uri="{FF2B5EF4-FFF2-40B4-BE49-F238E27FC236}">
                <a16:creationId xmlns:a16="http://schemas.microsoft.com/office/drawing/2014/main" id="{69631BCC-5F1C-474A-AACC-99C7871D422C}"/>
              </a:ext>
            </a:extLst>
          </p:cNvPr>
          <p:cNvSpPr txBox="1"/>
          <p:nvPr/>
        </p:nvSpPr>
        <p:spPr>
          <a:xfrm>
            <a:off x="1687048" y="8230216"/>
            <a:ext cx="1874691" cy="646331"/>
          </a:xfrm>
          <a:prstGeom prst="rect">
            <a:avLst/>
          </a:prstGeom>
          <a:solidFill>
            <a:srgbClr val="2B3E50"/>
          </a:solidFill>
          <a:effectLst>
            <a:outerShdw blurRad="50800" dist="38100" dir="2700000" algn="tl" rotWithShape="0">
              <a:prstClr val="black">
                <a:alpha val="40000"/>
              </a:prstClr>
            </a:outerShdw>
          </a:effectLst>
        </p:spPr>
        <p:txBody>
          <a:bodyPr wrap="square" rtlCol="0">
            <a:spAutoFit/>
          </a:bodyPr>
          <a:lstStyle/>
          <a:p>
            <a:r>
              <a:rPr lang="da-DK" sz="1200" dirty="0">
                <a:solidFill>
                  <a:schemeClr val="bg1"/>
                </a:solidFill>
              </a:rPr>
              <a:t>Koordinationsgruppen</a:t>
            </a:r>
            <a:r>
              <a:rPr lang="da-DK" sz="1200" baseline="30000" dirty="0">
                <a:solidFill>
                  <a:schemeClr val="bg1"/>
                </a:solidFill>
              </a:rPr>
              <a:t>*</a:t>
            </a:r>
            <a:r>
              <a:rPr lang="da-DK" sz="1200" dirty="0">
                <a:solidFill>
                  <a:schemeClr val="bg1"/>
                </a:solidFill>
              </a:rPr>
              <a:t> kvalitetssikre udviklingsønsket.</a:t>
            </a:r>
          </a:p>
        </p:txBody>
      </p:sp>
      <p:pic>
        <p:nvPicPr>
          <p:cNvPr id="79" name="Picture 78">
            <a:extLst>
              <a:ext uri="{FF2B5EF4-FFF2-40B4-BE49-F238E27FC236}">
                <a16:creationId xmlns:a16="http://schemas.microsoft.com/office/drawing/2014/main" id="{319FE5B4-8482-0546-AB0F-8E1EFE08628A}"/>
              </a:ext>
            </a:extLst>
          </p:cNvPr>
          <p:cNvPicPr>
            <a:picLocks noChangeAspect="1"/>
          </p:cNvPicPr>
          <p:nvPr/>
        </p:nvPicPr>
        <p:blipFill>
          <a:blip r:embed="rId8"/>
          <a:stretch>
            <a:fillRect/>
          </a:stretch>
        </p:blipFill>
        <p:spPr>
          <a:xfrm rot="707872" flipH="1">
            <a:off x="1291703" y="5170326"/>
            <a:ext cx="811716" cy="1723002"/>
          </a:xfrm>
          <a:prstGeom prst="rect">
            <a:avLst/>
          </a:prstGeom>
          <a:effectLst>
            <a:outerShdw blurRad="50800" dist="38100" dir="2700000" algn="tl" rotWithShape="0">
              <a:prstClr val="black">
                <a:alpha val="40000"/>
              </a:prstClr>
            </a:outerShdw>
          </a:effectLst>
        </p:spPr>
      </p:pic>
      <p:cxnSp>
        <p:nvCxnSpPr>
          <p:cNvPr id="86" name="Curved Connector 85">
            <a:extLst>
              <a:ext uri="{FF2B5EF4-FFF2-40B4-BE49-F238E27FC236}">
                <a16:creationId xmlns:a16="http://schemas.microsoft.com/office/drawing/2014/main" id="{C1D1AF5C-465F-2841-9851-3441282C66F0}"/>
              </a:ext>
            </a:extLst>
          </p:cNvPr>
          <p:cNvCxnSpPr>
            <a:cxnSpLocks/>
            <a:stCxn id="48" idx="10"/>
            <a:endCxn id="66" idx="3"/>
          </p:cNvCxnSpPr>
          <p:nvPr/>
        </p:nvCxnSpPr>
        <p:spPr>
          <a:xfrm rot="16200000" flipV="1">
            <a:off x="3467043" y="6527997"/>
            <a:ext cx="1211441" cy="1022046"/>
          </a:xfrm>
          <a:prstGeom prst="curvedConnector2">
            <a:avLst/>
          </a:prstGeom>
          <a:ln w="63500">
            <a:solidFill>
              <a:srgbClr val="C9C9C9"/>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Dodecagon 47">
            <a:extLst>
              <a:ext uri="{FF2B5EF4-FFF2-40B4-BE49-F238E27FC236}">
                <a16:creationId xmlns:a16="http://schemas.microsoft.com/office/drawing/2014/main" id="{31D7606B-43F9-7144-9E6E-FE54997BE8B2}"/>
              </a:ext>
            </a:extLst>
          </p:cNvPr>
          <p:cNvSpPr/>
          <p:nvPr/>
        </p:nvSpPr>
        <p:spPr>
          <a:xfrm>
            <a:off x="4290961" y="7644740"/>
            <a:ext cx="800029" cy="800029"/>
          </a:xfrm>
          <a:prstGeom prst="dodecagon">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000" b="1" dirty="0"/>
              <a:t>Mit ønske er ikke prioriteret.</a:t>
            </a:r>
          </a:p>
        </p:txBody>
      </p:sp>
      <p:grpSp>
        <p:nvGrpSpPr>
          <p:cNvPr id="110" name="Group 109">
            <a:extLst>
              <a:ext uri="{FF2B5EF4-FFF2-40B4-BE49-F238E27FC236}">
                <a16:creationId xmlns:a16="http://schemas.microsoft.com/office/drawing/2014/main" id="{AC5DE3D8-DAB3-D848-B8D4-E4C50C6E28C7}"/>
              </a:ext>
            </a:extLst>
          </p:cNvPr>
          <p:cNvGrpSpPr/>
          <p:nvPr/>
        </p:nvGrpSpPr>
        <p:grpSpPr>
          <a:xfrm>
            <a:off x="6899948" y="10367927"/>
            <a:ext cx="1466623" cy="580165"/>
            <a:chOff x="4962446" y="8222710"/>
            <a:chExt cx="1466623" cy="580165"/>
          </a:xfrm>
        </p:grpSpPr>
        <p:sp>
          <p:nvSpPr>
            <p:cNvPr id="106" name="&quot;No&quot; Symbol 105">
              <a:extLst>
                <a:ext uri="{FF2B5EF4-FFF2-40B4-BE49-F238E27FC236}">
                  <a16:creationId xmlns:a16="http://schemas.microsoft.com/office/drawing/2014/main" id="{8FB636F1-FD77-BF42-AFA4-496289DD4FA5}"/>
                </a:ext>
              </a:extLst>
            </p:cNvPr>
            <p:cNvSpPr/>
            <p:nvPr/>
          </p:nvSpPr>
          <p:spPr>
            <a:xfrm>
              <a:off x="4962446" y="8222710"/>
              <a:ext cx="580165" cy="580165"/>
            </a:xfrm>
            <a:prstGeom prst="noSmoking">
              <a:avLst/>
            </a:prstGeom>
            <a:solidFill>
              <a:srgbClr val="C0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000" b="1" dirty="0">
                <a:solidFill>
                  <a:schemeClr val="bg1"/>
                </a:solidFill>
                <a:highlight>
                  <a:srgbClr val="FF0000"/>
                </a:highlight>
              </a:endParaRPr>
            </a:p>
          </p:txBody>
        </p:sp>
        <p:sp>
          <p:nvSpPr>
            <p:cNvPr id="109" name="TextBox 108">
              <a:extLst>
                <a:ext uri="{FF2B5EF4-FFF2-40B4-BE49-F238E27FC236}">
                  <a16:creationId xmlns:a16="http://schemas.microsoft.com/office/drawing/2014/main" id="{89C7A5A9-732C-1C4F-926A-646227C20C8B}"/>
                </a:ext>
              </a:extLst>
            </p:cNvPr>
            <p:cNvSpPr txBox="1"/>
            <p:nvPr/>
          </p:nvSpPr>
          <p:spPr>
            <a:xfrm>
              <a:off x="5613397" y="8322553"/>
              <a:ext cx="815672" cy="380480"/>
            </a:xfrm>
            <a:prstGeom prst="rect">
              <a:avLst/>
            </a:prstGeom>
            <a:solidFill>
              <a:schemeClr val="tx1"/>
            </a:solidFill>
            <a:effectLst>
              <a:outerShdw blurRad="50800" dist="38100" dir="2700000" algn="tl" rotWithShape="0">
                <a:prstClr val="black">
                  <a:alpha val="40000"/>
                </a:prstClr>
              </a:outerShdw>
            </a:effectLst>
          </p:spPr>
          <p:txBody>
            <a:bodyPr wrap="square" lIns="36000" tIns="36000" rIns="36000" bIns="36000" rtlCol="0">
              <a:spAutoFit/>
            </a:bodyPr>
            <a:lstStyle/>
            <a:p>
              <a:r>
                <a:rPr lang="da-DK" sz="1000" dirty="0">
                  <a:solidFill>
                    <a:schemeClr val="bg1"/>
                  </a:solidFill>
                </a:rPr>
                <a:t>Ikke relevant for løsningen.</a:t>
              </a:r>
            </a:p>
          </p:txBody>
        </p:sp>
      </p:grpSp>
      <p:grpSp>
        <p:nvGrpSpPr>
          <p:cNvPr id="111" name="Group 110">
            <a:extLst>
              <a:ext uri="{FF2B5EF4-FFF2-40B4-BE49-F238E27FC236}">
                <a16:creationId xmlns:a16="http://schemas.microsoft.com/office/drawing/2014/main" id="{10992C48-DC25-4441-9E9B-D0F6F8A9FCA8}"/>
              </a:ext>
            </a:extLst>
          </p:cNvPr>
          <p:cNvGrpSpPr/>
          <p:nvPr/>
        </p:nvGrpSpPr>
        <p:grpSpPr>
          <a:xfrm>
            <a:off x="1274114" y="10398029"/>
            <a:ext cx="1466623" cy="580165"/>
            <a:chOff x="4962446" y="8222710"/>
            <a:chExt cx="1466623" cy="580165"/>
          </a:xfrm>
        </p:grpSpPr>
        <p:sp>
          <p:nvSpPr>
            <p:cNvPr id="112" name="&quot;No&quot; Symbol 111">
              <a:extLst>
                <a:ext uri="{FF2B5EF4-FFF2-40B4-BE49-F238E27FC236}">
                  <a16:creationId xmlns:a16="http://schemas.microsoft.com/office/drawing/2014/main" id="{FF7C193B-72C3-5348-A650-82BD20B2B4BF}"/>
                </a:ext>
              </a:extLst>
            </p:cNvPr>
            <p:cNvSpPr/>
            <p:nvPr/>
          </p:nvSpPr>
          <p:spPr>
            <a:xfrm>
              <a:off x="4962446" y="8222710"/>
              <a:ext cx="580165" cy="580165"/>
            </a:xfrm>
            <a:prstGeom prst="noSmoking">
              <a:avLst/>
            </a:prstGeom>
            <a:solidFill>
              <a:srgbClr val="C0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000" b="1" dirty="0">
                <a:solidFill>
                  <a:schemeClr val="bg1"/>
                </a:solidFill>
                <a:highlight>
                  <a:srgbClr val="FF0000"/>
                </a:highlight>
              </a:endParaRPr>
            </a:p>
          </p:txBody>
        </p:sp>
        <p:sp>
          <p:nvSpPr>
            <p:cNvPr id="113" name="TextBox 112">
              <a:extLst>
                <a:ext uri="{FF2B5EF4-FFF2-40B4-BE49-F238E27FC236}">
                  <a16:creationId xmlns:a16="http://schemas.microsoft.com/office/drawing/2014/main" id="{FAE33A44-8991-BC40-806A-F5D32B6D6678}"/>
                </a:ext>
              </a:extLst>
            </p:cNvPr>
            <p:cNvSpPr txBox="1"/>
            <p:nvPr/>
          </p:nvSpPr>
          <p:spPr>
            <a:xfrm>
              <a:off x="5613397" y="8322553"/>
              <a:ext cx="815672" cy="380480"/>
            </a:xfrm>
            <a:prstGeom prst="rect">
              <a:avLst/>
            </a:prstGeom>
            <a:solidFill>
              <a:schemeClr val="tx1"/>
            </a:solidFill>
            <a:effectLst>
              <a:outerShdw blurRad="50800" dist="38100" dir="2700000" algn="tl" rotWithShape="0">
                <a:prstClr val="black">
                  <a:alpha val="40000"/>
                </a:prstClr>
              </a:outerShdw>
            </a:effectLst>
          </p:spPr>
          <p:txBody>
            <a:bodyPr wrap="square" lIns="36000" tIns="36000" rIns="36000" bIns="36000" rtlCol="0">
              <a:spAutoFit/>
            </a:bodyPr>
            <a:lstStyle/>
            <a:p>
              <a:r>
                <a:rPr lang="da-DK" sz="1000" dirty="0">
                  <a:solidFill>
                    <a:schemeClr val="bg1"/>
                  </a:solidFill>
                </a:rPr>
                <a:t>Ikke relevant for løsningen.</a:t>
              </a:r>
            </a:p>
          </p:txBody>
        </p:sp>
      </p:grpSp>
      <p:sp>
        <p:nvSpPr>
          <p:cNvPr id="122" name="TextBox 121">
            <a:extLst>
              <a:ext uri="{FF2B5EF4-FFF2-40B4-BE49-F238E27FC236}">
                <a16:creationId xmlns:a16="http://schemas.microsoft.com/office/drawing/2014/main" id="{BAB5D56A-E766-AA44-928B-B8D8710D5326}"/>
              </a:ext>
            </a:extLst>
          </p:cNvPr>
          <p:cNvSpPr txBox="1"/>
          <p:nvPr/>
        </p:nvSpPr>
        <p:spPr>
          <a:xfrm>
            <a:off x="1687048" y="7265033"/>
            <a:ext cx="1874691" cy="461665"/>
          </a:xfrm>
          <a:prstGeom prst="rect">
            <a:avLst/>
          </a:prstGeom>
          <a:solidFill>
            <a:srgbClr val="2B3E50"/>
          </a:solidFill>
          <a:effectLst>
            <a:outerShdw blurRad="50800" dist="38100" dir="2700000" algn="tl" rotWithShape="0">
              <a:prstClr val="black">
                <a:alpha val="40000"/>
              </a:prstClr>
            </a:outerShdw>
          </a:effectLst>
        </p:spPr>
        <p:txBody>
          <a:bodyPr wrap="square" rtlCol="0">
            <a:spAutoFit/>
          </a:bodyPr>
          <a:lstStyle/>
          <a:p>
            <a:r>
              <a:rPr lang="da-DK" sz="1200" dirty="0">
                <a:solidFill>
                  <a:schemeClr val="bg1"/>
                </a:solidFill>
              </a:rPr>
              <a:t>Opgavestiller indleder selv dialog med leverandør.</a:t>
            </a:r>
          </a:p>
        </p:txBody>
      </p:sp>
      <p:cxnSp>
        <p:nvCxnSpPr>
          <p:cNvPr id="135" name="Curved Connector 134">
            <a:extLst>
              <a:ext uri="{FF2B5EF4-FFF2-40B4-BE49-F238E27FC236}">
                <a16:creationId xmlns:a16="http://schemas.microsoft.com/office/drawing/2014/main" id="{3FE4FF5F-E20B-4341-8635-10A6B1B56A00}"/>
              </a:ext>
            </a:extLst>
          </p:cNvPr>
          <p:cNvCxnSpPr>
            <a:cxnSpLocks/>
            <a:stCxn id="71" idx="2"/>
            <a:endCxn id="42" idx="0"/>
          </p:cNvCxnSpPr>
          <p:nvPr/>
        </p:nvCxnSpPr>
        <p:spPr>
          <a:xfrm rot="16200000" flipH="1">
            <a:off x="3321385" y="9139518"/>
            <a:ext cx="782225" cy="2176206"/>
          </a:xfrm>
          <a:prstGeom prst="curvedConnector3">
            <a:avLst>
              <a:gd name="adj1" fmla="val 50000"/>
            </a:avLst>
          </a:prstGeom>
          <a:ln w="127000">
            <a:solidFill>
              <a:srgbClr val="C9C9C9"/>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4" name="Curved Connector 143">
            <a:extLst>
              <a:ext uri="{FF2B5EF4-FFF2-40B4-BE49-F238E27FC236}">
                <a16:creationId xmlns:a16="http://schemas.microsoft.com/office/drawing/2014/main" id="{1530F4A5-71C6-3145-BFA1-DFFD01D71C38}"/>
              </a:ext>
            </a:extLst>
          </p:cNvPr>
          <p:cNvCxnSpPr>
            <a:cxnSpLocks/>
            <a:stCxn id="41" idx="2"/>
            <a:endCxn id="42" idx="0"/>
          </p:cNvCxnSpPr>
          <p:nvPr/>
        </p:nvCxnSpPr>
        <p:spPr>
          <a:xfrm rot="5400000">
            <a:off x="5375956" y="9120686"/>
            <a:ext cx="922693" cy="2073403"/>
          </a:xfrm>
          <a:prstGeom prst="curvedConnector3">
            <a:avLst>
              <a:gd name="adj1" fmla="val 50000"/>
            </a:avLst>
          </a:prstGeom>
          <a:ln w="127000">
            <a:solidFill>
              <a:srgbClr val="C9C9C9"/>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58B00B9-4F42-F346-B3D5-91D43FC87224}"/>
              </a:ext>
            </a:extLst>
          </p:cNvPr>
          <p:cNvSpPr txBox="1"/>
          <p:nvPr/>
        </p:nvSpPr>
        <p:spPr>
          <a:xfrm>
            <a:off x="3992792" y="10618734"/>
            <a:ext cx="1615616" cy="584775"/>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da-DK" sz="1600" b="1" dirty="0">
                <a:solidFill>
                  <a:schemeClr val="bg1"/>
                </a:solidFill>
              </a:rPr>
              <a:t>Udviklingssprint igangsættes</a:t>
            </a:r>
          </a:p>
        </p:txBody>
      </p:sp>
      <p:sp>
        <p:nvSpPr>
          <p:cNvPr id="191" name="TextBox 190">
            <a:extLst>
              <a:ext uri="{FF2B5EF4-FFF2-40B4-BE49-F238E27FC236}">
                <a16:creationId xmlns:a16="http://schemas.microsoft.com/office/drawing/2014/main" id="{01A670C2-C6CD-8240-896C-2B19E002E610}"/>
              </a:ext>
            </a:extLst>
          </p:cNvPr>
          <p:cNvSpPr txBox="1"/>
          <p:nvPr/>
        </p:nvSpPr>
        <p:spPr>
          <a:xfrm>
            <a:off x="1524289" y="11696448"/>
            <a:ext cx="6552623" cy="338554"/>
          </a:xfrm>
          <a:prstGeom prst="rect">
            <a:avLst/>
          </a:prstGeom>
          <a:solidFill>
            <a:srgbClr val="EDC10E"/>
          </a:solidFill>
          <a:effectLst>
            <a:outerShdw blurRad="50800" dist="38100" dir="2700000" algn="tl" rotWithShape="0">
              <a:prstClr val="black">
                <a:alpha val="40000"/>
              </a:prstClr>
            </a:outerShdw>
          </a:effectLst>
        </p:spPr>
        <p:txBody>
          <a:bodyPr wrap="square" rtlCol="0">
            <a:spAutoFit/>
          </a:bodyPr>
          <a:lstStyle/>
          <a:p>
            <a:pPr algn="ctr"/>
            <a:r>
              <a:rPr lang="da-DK" sz="1600" dirty="0">
                <a:solidFill>
                  <a:schemeClr val="bg1"/>
                </a:solidFill>
              </a:rPr>
              <a:t>Ny funktionalitet til gavn for alle</a:t>
            </a:r>
          </a:p>
        </p:txBody>
      </p:sp>
      <p:cxnSp>
        <p:nvCxnSpPr>
          <p:cNvPr id="235" name="Curved Connector 234">
            <a:extLst>
              <a:ext uri="{FF2B5EF4-FFF2-40B4-BE49-F238E27FC236}">
                <a16:creationId xmlns:a16="http://schemas.microsoft.com/office/drawing/2014/main" id="{AE3CAB1D-B2DA-9E45-A8AB-D05151627BE5}"/>
              </a:ext>
            </a:extLst>
          </p:cNvPr>
          <p:cNvCxnSpPr>
            <a:cxnSpLocks/>
            <a:stCxn id="72" idx="1"/>
            <a:endCxn id="112" idx="1"/>
          </p:cNvCxnSpPr>
          <p:nvPr/>
        </p:nvCxnSpPr>
        <p:spPr>
          <a:xfrm rot="10800000" flipV="1">
            <a:off x="1359078" y="8553382"/>
            <a:ext cx="327971" cy="1929610"/>
          </a:xfrm>
          <a:prstGeom prst="curvedConnector2">
            <a:avLst/>
          </a:prstGeom>
          <a:ln w="57150">
            <a:solidFill>
              <a:srgbClr val="C10000">
                <a:alpha val="50000"/>
              </a:srgbClr>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8" name="Oval 247">
            <a:extLst>
              <a:ext uri="{FF2B5EF4-FFF2-40B4-BE49-F238E27FC236}">
                <a16:creationId xmlns:a16="http://schemas.microsoft.com/office/drawing/2014/main" id="{2F189650-FFED-0D49-A62B-72A98D9034A0}"/>
              </a:ext>
            </a:extLst>
          </p:cNvPr>
          <p:cNvSpPr>
            <a:spLocks noChangeAspect="1"/>
          </p:cNvSpPr>
          <p:nvPr/>
        </p:nvSpPr>
        <p:spPr>
          <a:xfrm>
            <a:off x="2952868" y="2783428"/>
            <a:ext cx="200440" cy="20044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900" dirty="0"/>
              <a:t>1</a:t>
            </a:r>
          </a:p>
        </p:txBody>
      </p:sp>
      <p:sp>
        <p:nvSpPr>
          <p:cNvPr id="249" name="Oval 248">
            <a:extLst>
              <a:ext uri="{FF2B5EF4-FFF2-40B4-BE49-F238E27FC236}">
                <a16:creationId xmlns:a16="http://schemas.microsoft.com/office/drawing/2014/main" id="{60A28A13-57D0-7843-A928-DCDFCB614666}"/>
              </a:ext>
            </a:extLst>
          </p:cNvPr>
          <p:cNvSpPr>
            <a:spLocks noChangeAspect="1"/>
          </p:cNvSpPr>
          <p:nvPr/>
        </p:nvSpPr>
        <p:spPr>
          <a:xfrm>
            <a:off x="5392190" y="3384489"/>
            <a:ext cx="200440" cy="20044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900" dirty="0"/>
              <a:t>2</a:t>
            </a:r>
          </a:p>
        </p:txBody>
      </p:sp>
      <p:sp>
        <p:nvSpPr>
          <p:cNvPr id="251" name="Oval 250">
            <a:extLst>
              <a:ext uri="{FF2B5EF4-FFF2-40B4-BE49-F238E27FC236}">
                <a16:creationId xmlns:a16="http://schemas.microsoft.com/office/drawing/2014/main" id="{CE897244-70AF-3144-AD5C-FFA52F8CEC36}"/>
              </a:ext>
            </a:extLst>
          </p:cNvPr>
          <p:cNvSpPr>
            <a:spLocks noChangeAspect="1"/>
          </p:cNvSpPr>
          <p:nvPr/>
        </p:nvSpPr>
        <p:spPr>
          <a:xfrm>
            <a:off x="7687669" y="6813523"/>
            <a:ext cx="200440" cy="20044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900" dirty="0"/>
              <a:t>4</a:t>
            </a:r>
          </a:p>
        </p:txBody>
      </p:sp>
      <p:sp>
        <p:nvSpPr>
          <p:cNvPr id="252" name="Oval 251">
            <a:extLst>
              <a:ext uri="{FF2B5EF4-FFF2-40B4-BE49-F238E27FC236}">
                <a16:creationId xmlns:a16="http://schemas.microsoft.com/office/drawing/2014/main" id="{DCAF5D1F-2221-5B47-8202-672ACF3F7270}"/>
              </a:ext>
            </a:extLst>
          </p:cNvPr>
          <p:cNvSpPr>
            <a:spLocks noChangeAspect="1"/>
          </p:cNvSpPr>
          <p:nvPr/>
        </p:nvSpPr>
        <p:spPr>
          <a:xfrm>
            <a:off x="7679568" y="8183202"/>
            <a:ext cx="200440" cy="20044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900" dirty="0"/>
              <a:t>5</a:t>
            </a:r>
          </a:p>
        </p:txBody>
      </p:sp>
      <p:sp>
        <p:nvSpPr>
          <p:cNvPr id="254" name="Oval 253">
            <a:extLst>
              <a:ext uri="{FF2B5EF4-FFF2-40B4-BE49-F238E27FC236}">
                <a16:creationId xmlns:a16="http://schemas.microsoft.com/office/drawing/2014/main" id="{8494B4F9-E8DE-3742-9D7D-92E150352D29}"/>
              </a:ext>
            </a:extLst>
          </p:cNvPr>
          <p:cNvSpPr>
            <a:spLocks noChangeAspect="1"/>
          </p:cNvSpPr>
          <p:nvPr/>
        </p:nvSpPr>
        <p:spPr>
          <a:xfrm>
            <a:off x="3436204" y="6634973"/>
            <a:ext cx="200440" cy="20044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900" dirty="0"/>
              <a:t>7</a:t>
            </a:r>
          </a:p>
        </p:txBody>
      </p:sp>
      <p:sp>
        <p:nvSpPr>
          <p:cNvPr id="255" name="Oval 254">
            <a:extLst>
              <a:ext uri="{FF2B5EF4-FFF2-40B4-BE49-F238E27FC236}">
                <a16:creationId xmlns:a16="http://schemas.microsoft.com/office/drawing/2014/main" id="{519E9DA6-90E7-5446-9393-AA5471EB8342}"/>
              </a:ext>
            </a:extLst>
          </p:cNvPr>
          <p:cNvSpPr>
            <a:spLocks noChangeAspect="1"/>
          </p:cNvSpPr>
          <p:nvPr/>
        </p:nvSpPr>
        <p:spPr>
          <a:xfrm>
            <a:off x="3435085" y="7598792"/>
            <a:ext cx="200440" cy="20044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900" dirty="0"/>
              <a:t>8</a:t>
            </a:r>
          </a:p>
        </p:txBody>
      </p:sp>
      <p:sp>
        <p:nvSpPr>
          <p:cNvPr id="256" name="Oval 255">
            <a:extLst>
              <a:ext uri="{FF2B5EF4-FFF2-40B4-BE49-F238E27FC236}">
                <a16:creationId xmlns:a16="http://schemas.microsoft.com/office/drawing/2014/main" id="{9500AA05-71E5-E941-8426-2C6C52224CE6}"/>
              </a:ext>
            </a:extLst>
          </p:cNvPr>
          <p:cNvSpPr>
            <a:spLocks noChangeAspect="1"/>
          </p:cNvSpPr>
          <p:nvPr/>
        </p:nvSpPr>
        <p:spPr>
          <a:xfrm>
            <a:off x="3437883" y="8747547"/>
            <a:ext cx="200440" cy="20044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900" dirty="0"/>
              <a:t>9</a:t>
            </a:r>
          </a:p>
        </p:txBody>
      </p:sp>
      <p:sp>
        <p:nvSpPr>
          <p:cNvPr id="258" name="Oval 257">
            <a:extLst>
              <a:ext uri="{FF2B5EF4-FFF2-40B4-BE49-F238E27FC236}">
                <a16:creationId xmlns:a16="http://schemas.microsoft.com/office/drawing/2014/main" id="{72F3EE1A-051F-6E4C-8EEE-20D08DE8E19E}"/>
              </a:ext>
            </a:extLst>
          </p:cNvPr>
          <p:cNvSpPr>
            <a:spLocks noChangeAspect="1"/>
          </p:cNvSpPr>
          <p:nvPr/>
        </p:nvSpPr>
        <p:spPr>
          <a:xfrm>
            <a:off x="5485954" y="10542128"/>
            <a:ext cx="201600" cy="20160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900" dirty="0"/>
              <a:t>11</a:t>
            </a:r>
          </a:p>
        </p:txBody>
      </p:sp>
      <p:sp>
        <p:nvSpPr>
          <p:cNvPr id="260" name="Oval 259">
            <a:extLst>
              <a:ext uri="{FF2B5EF4-FFF2-40B4-BE49-F238E27FC236}">
                <a16:creationId xmlns:a16="http://schemas.microsoft.com/office/drawing/2014/main" id="{6B20A36A-2806-C24A-816D-CD12F70D15A0}"/>
              </a:ext>
            </a:extLst>
          </p:cNvPr>
          <p:cNvSpPr>
            <a:spLocks noChangeAspect="1"/>
          </p:cNvSpPr>
          <p:nvPr/>
        </p:nvSpPr>
        <p:spPr>
          <a:xfrm>
            <a:off x="8100087" y="4567568"/>
            <a:ext cx="200440" cy="20044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900" dirty="0"/>
              <a:t>3</a:t>
            </a:r>
          </a:p>
        </p:txBody>
      </p:sp>
      <p:sp>
        <p:nvSpPr>
          <p:cNvPr id="71" name="TextBox 70">
            <a:extLst>
              <a:ext uri="{FF2B5EF4-FFF2-40B4-BE49-F238E27FC236}">
                <a16:creationId xmlns:a16="http://schemas.microsoft.com/office/drawing/2014/main" id="{0C234222-3DA4-214D-AD78-DF98C9C23874}"/>
              </a:ext>
            </a:extLst>
          </p:cNvPr>
          <p:cNvSpPr txBox="1"/>
          <p:nvPr/>
        </p:nvSpPr>
        <p:spPr>
          <a:xfrm>
            <a:off x="1687048" y="9374844"/>
            <a:ext cx="1874691" cy="461665"/>
          </a:xfrm>
          <a:prstGeom prst="rect">
            <a:avLst/>
          </a:prstGeom>
          <a:solidFill>
            <a:srgbClr val="2B3E50"/>
          </a:solidFill>
          <a:effectLst>
            <a:outerShdw blurRad="50800" dist="38100" dir="2700000" algn="tl" rotWithShape="0">
              <a:prstClr val="black">
                <a:alpha val="40000"/>
              </a:prstClr>
            </a:outerShdw>
          </a:effectLst>
        </p:spPr>
        <p:txBody>
          <a:bodyPr wrap="square" rtlCol="0">
            <a:spAutoFit/>
          </a:bodyPr>
          <a:lstStyle/>
          <a:p>
            <a:r>
              <a:rPr lang="da-DK" sz="1200" dirty="0">
                <a:solidFill>
                  <a:schemeClr val="bg1"/>
                </a:solidFill>
              </a:rPr>
              <a:t>Udviklingsønsket indstilles til styregruppen</a:t>
            </a:r>
            <a:r>
              <a:rPr lang="da-DK" sz="1200" baseline="30000" dirty="0">
                <a:solidFill>
                  <a:schemeClr val="bg1"/>
                </a:solidFill>
              </a:rPr>
              <a:t>*</a:t>
            </a:r>
            <a:r>
              <a:rPr lang="da-DK" sz="1200" dirty="0">
                <a:solidFill>
                  <a:schemeClr val="bg1"/>
                </a:solidFill>
              </a:rPr>
              <a:t>.</a:t>
            </a:r>
          </a:p>
        </p:txBody>
      </p:sp>
      <p:sp>
        <p:nvSpPr>
          <p:cNvPr id="257" name="Oval 256">
            <a:extLst>
              <a:ext uri="{FF2B5EF4-FFF2-40B4-BE49-F238E27FC236}">
                <a16:creationId xmlns:a16="http://schemas.microsoft.com/office/drawing/2014/main" id="{6FE67D21-1A01-5E47-895C-B35D5AC0F17B}"/>
              </a:ext>
            </a:extLst>
          </p:cNvPr>
          <p:cNvSpPr>
            <a:spLocks noChangeAspect="1"/>
          </p:cNvSpPr>
          <p:nvPr/>
        </p:nvSpPr>
        <p:spPr>
          <a:xfrm>
            <a:off x="3435820" y="9706094"/>
            <a:ext cx="201600" cy="20160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900" dirty="0"/>
              <a:t>10</a:t>
            </a:r>
          </a:p>
        </p:txBody>
      </p:sp>
      <p:cxnSp>
        <p:nvCxnSpPr>
          <p:cNvPr id="107" name="Curved Connector 106">
            <a:extLst>
              <a:ext uri="{FF2B5EF4-FFF2-40B4-BE49-F238E27FC236}">
                <a16:creationId xmlns:a16="http://schemas.microsoft.com/office/drawing/2014/main" id="{B8F23D85-C2FD-CC47-B1A6-3076F3A7B8C5}"/>
              </a:ext>
            </a:extLst>
          </p:cNvPr>
          <p:cNvCxnSpPr>
            <a:cxnSpLocks/>
            <a:stCxn id="36" idx="3"/>
            <a:endCxn id="106" idx="7"/>
          </p:cNvCxnSpPr>
          <p:nvPr/>
        </p:nvCxnSpPr>
        <p:spPr>
          <a:xfrm flipH="1">
            <a:off x="7395150" y="6529529"/>
            <a:ext cx="416200" cy="3923361"/>
          </a:xfrm>
          <a:prstGeom prst="curvedConnector4">
            <a:avLst>
              <a:gd name="adj1" fmla="val -110547"/>
              <a:gd name="adj2" fmla="val 97285"/>
            </a:avLst>
          </a:prstGeom>
          <a:ln w="57150">
            <a:solidFill>
              <a:srgbClr val="C10000">
                <a:alpha val="50000"/>
              </a:srgbClr>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0" name="Curved Connector 199">
            <a:extLst>
              <a:ext uri="{FF2B5EF4-FFF2-40B4-BE49-F238E27FC236}">
                <a16:creationId xmlns:a16="http://schemas.microsoft.com/office/drawing/2014/main" id="{821B0F42-F184-5946-81A3-3F7F525DC09D}"/>
              </a:ext>
            </a:extLst>
          </p:cNvPr>
          <p:cNvCxnSpPr>
            <a:cxnSpLocks/>
            <a:stCxn id="41" idx="3"/>
            <a:endCxn id="36" idx="3"/>
          </p:cNvCxnSpPr>
          <p:nvPr/>
        </p:nvCxnSpPr>
        <p:spPr>
          <a:xfrm flipV="1">
            <a:off x="7811347" y="6529529"/>
            <a:ext cx="2" cy="2843347"/>
          </a:xfrm>
          <a:prstGeom prst="curvedConnector3">
            <a:avLst>
              <a:gd name="adj1" fmla="val 11430100000"/>
            </a:avLst>
          </a:prstGeom>
          <a:ln w="57150">
            <a:solidFill>
              <a:srgbClr val="EDC10E">
                <a:alpha val="50000"/>
              </a:srgbClr>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8" name="Curved Connector 117">
            <a:extLst>
              <a:ext uri="{FF2B5EF4-FFF2-40B4-BE49-F238E27FC236}">
                <a16:creationId xmlns:a16="http://schemas.microsoft.com/office/drawing/2014/main" id="{679A3568-8865-FF4C-88C0-A994116B0DB6}"/>
              </a:ext>
            </a:extLst>
          </p:cNvPr>
          <p:cNvCxnSpPr>
            <a:cxnSpLocks/>
            <a:stCxn id="41" idx="3"/>
            <a:endCxn id="106" idx="0"/>
          </p:cNvCxnSpPr>
          <p:nvPr/>
        </p:nvCxnSpPr>
        <p:spPr>
          <a:xfrm flipH="1">
            <a:off x="7190031" y="9372876"/>
            <a:ext cx="621317" cy="995051"/>
          </a:xfrm>
          <a:prstGeom prst="curvedConnector4">
            <a:avLst>
              <a:gd name="adj1" fmla="val -36793"/>
              <a:gd name="adj2" fmla="val 66239"/>
            </a:avLst>
          </a:prstGeom>
          <a:ln w="57150">
            <a:solidFill>
              <a:srgbClr val="C00000">
                <a:alpha val="50000"/>
              </a:srgbClr>
            </a:solidFill>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086CDC2-71A2-A541-BD26-D7E2914A06D9}"/>
              </a:ext>
            </a:extLst>
          </p:cNvPr>
          <p:cNvSpPr txBox="1"/>
          <p:nvPr/>
        </p:nvSpPr>
        <p:spPr>
          <a:xfrm>
            <a:off x="5936657" y="9049710"/>
            <a:ext cx="1874691" cy="646331"/>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spAutoFit/>
          </a:bodyPr>
          <a:lstStyle/>
          <a:p>
            <a:r>
              <a:rPr lang="da-DK" sz="1200" dirty="0">
                <a:solidFill>
                  <a:schemeClr val="bg1"/>
                </a:solidFill>
              </a:rPr>
              <a:t>Styregruppen</a:t>
            </a:r>
            <a:r>
              <a:rPr lang="da-DK" sz="1200" baseline="30000" dirty="0">
                <a:solidFill>
                  <a:schemeClr val="bg1"/>
                </a:solidFill>
              </a:rPr>
              <a:t>*</a:t>
            </a:r>
            <a:r>
              <a:rPr lang="da-DK" sz="1200" dirty="0">
                <a:solidFill>
                  <a:schemeClr val="bg1"/>
                </a:solidFill>
              </a:rPr>
              <a:t> beslutter udviklingsopgaver og sikre økonomien.</a:t>
            </a:r>
          </a:p>
        </p:txBody>
      </p:sp>
      <p:sp>
        <p:nvSpPr>
          <p:cNvPr id="253" name="Oval 252">
            <a:extLst>
              <a:ext uri="{FF2B5EF4-FFF2-40B4-BE49-F238E27FC236}">
                <a16:creationId xmlns:a16="http://schemas.microsoft.com/office/drawing/2014/main" id="{3AA595BB-5DEA-1748-9689-C1E9A1E72393}"/>
              </a:ext>
            </a:extLst>
          </p:cNvPr>
          <p:cNvSpPr>
            <a:spLocks noChangeAspect="1"/>
          </p:cNvSpPr>
          <p:nvPr/>
        </p:nvSpPr>
        <p:spPr>
          <a:xfrm>
            <a:off x="7681573" y="9559824"/>
            <a:ext cx="200440" cy="20044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900" dirty="0"/>
              <a:t>6</a:t>
            </a:r>
          </a:p>
        </p:txBody>
      </p:sp>
      <p:sp>
        <p:nvSpPr>
          <p:cNvPr id="63" name="TextBox 62">
            <a:extLst>
              <a:ext uri="{FF2B5EF4-FFF2-40B4-BE49-F238E27FC236}">
                <a16:creationId xmlns:a16="http://schemas.microsoft.com/office/drawing/2014/main" id="{9BD7BF0E-4B44-B841-AD70-A0F8BBD3058D}"/>
              </a:ext>
            </a:extLst>
          </p:cNvPr>
          <p:cNvSpPr txBox="1"/>
          <p:nvPr/>
        </p:nvSpPr>
        <p:spPr>
          <a:xfrm>
            <a:off x="887070" y="12490361"/>
            <a:ext cx="7827061" cy="215444"/>
          </a:xfrm>
          <a:prstGeom prst="rect">
            <a:avLst/>
          </a:prstGeom>
          <a:noFill/>
        </p:spPr>
        <p:txBody>
          <a:bodyPr wrap="square" rtlCol="0">
            <a:spAutoFit/>
          </a:bodyPr>
          <a:lstStyle/>
          <a:p>
            <a:pPr algn="ctr"/>
            <a:r>
              <a:rPr lang="da-DK" sz="800" dirty="0">
                <a:solidFill>
                  <a:schemeClr val="bg1">
                    <a:lumMod val="75000"/>
                  </a:schemeClr>
                </a:solidFill>
              </a:rPr>
              <a:t>Dette værk er under en Creative Commons Kreditering-</a:t>
            </a:r>
            <a:r>
              <a:rPr lang="da-DK" sz="800" dirty="0" err="1">
                <a:solidFill>
                  <a:schemeClr val="bg1">
                    <a:lumMod val="75000"/>
                  </a:schemeClr>
                </a:solidFill>
              </a:rPr>
              <a:t>DelPåSammeVilkår</a:t>
            </a:r>
            <a:r>
              <a:rPr lang="da-DK" sz="800" dirty="0">
                <a:solidFill>
                  <a:schemeClr val="bg1">
                    <a:lumMod val="75000"/>
                  </a:schemeClr>
                </a:solidFill>
              </a:rPr>
              <a:t> 4.0 International licens. Besøg http://</a:t>
            </a:r>
            <a:r>
              <a:rPr lang="da-DK" sz="800" dirty="0" err="1">
                <a:solidFill>
                  <a:schemeClr val="bg1">
                    <a:lumMod val="75000"/>
                  </a:schemeClr>
                </a:solidFill>
              </a:rPr>
              <a:t>creativecommons.org</a:t>
            </a:r>
            <a:r>
              <a:rPr lang="da-DK" sz="800" dirty="0">
                <a:solidFill>
                  <a:schemeClr val="bg1">
                    <a:lumMod val="75000"/>
                  </a:schemeClr>
                </a:solidFill>
              </a:rPr>
              <a:t>/</a:t>
            </a:r>
            <a:r>
              <a:rPr lang="da-DK" sz="800" dirty="0" err="1">
                <a:solidFill>
                  <a:schemeClr val="bg1">
                    <a:lumMod val="75000"/>
                  </a:schemeClr>
                </a:solidFill>
              </a:rPr>
              <a:t>licenses</a:t>
            </a:r>
            <a:r>
              <a:rPr lang="da-DK" sz="800" dirty="0">
                <a:solidFill>
                  <a:schemeClr val="bg1">
                    <a:lumMod val="75000"/>
                  </a:schemeClr>
                </a:solidFill>
              </a:rPr>
              <a:t>/by-</a:t>
            </a:r>
            <a:r>
              <a:rPr lang="da-DK" sz="800" dirty="0" err="1">
                <a:solidFill>
                  <a:schemeClr val="bg1">
                    <a:lumMod val="75000"/>
                  </a:schemeClr>
                </a:solidFill>
              </a:rPr>
              <a:t>sa</a:t>
            </a:r>
            <a:r>
              <a:rPr lang="da-DK" sz="800" dirty="0">
                <a:solidFill>
                  <a:schemeClr val="bg1">
                    <a:lumMod val="75000"/>
                  </a:schemeClr>
                </a:solidFill>
              </a:rPr>
              <a:t>/4.0/ for at se en kopi af licensen.</a:t>
            </a:r>
          </a:p>
        </p:txBody>
      </p:sp>
      <p:pic>
        <p:nvPicPr>
          <p:cNvPr id="115" name="Picture 114">
            <a:extLst>
              <a:ext uri="{FF2B5EF4-FFF2-40B4-BE49-F238E27FC236}">
                <a16:creationId xmlns:a16="http://schemas.microsoft.com/office/drawing/2014/main" id="{5B18CF6F-6DA9-1C47-BC83-B4F6D13E82BD}"/>
              </a:ext>
            </a:extLst>
          </p:cNvPr>
          <p:cNvPicPr>
            <a:picLocks noChangeAspect="1"/>
          </p:cNvPicPr>
          <p:nvPr/>
        </p:nvPicPr>
        <p:blipFill>
          <a:blip r:embed="rId9"/>
          <a:stretch>
            <a:fillRect/>
          </a:stretch>
        </p:blipFill>
        <p:spPr>
          <a:xfrm>
            <a:off x="7060019" y="342107"/>
            <a:ext cx="2036154" cy="463816"/>
          </a:xfrm>
          <a:prstGeom prst="rect">
            <a:avLst/>
          </a:prstGeom>
        </p:spPr>
      </p:pic>
      <p:sp>
        <p:nvSpPr>
          <p:cNvPr id="116" name="TextBox 115">
            <a:extLst>
              <a:ext uri="{FF2B5EF4-FFF2-40B4-BE49-F238E27FC236}">
                <a16:creationId xmlns:a16="http://schemas.microsoft.com/office/drawing/2014/main" id="{FDBE529C-24A8-DD43-AA60-BA188055AADB}"/>
              </a:ext>
            </a:extLst>
          </p:cNvPr>
          <p:cNvSpPr txBox="1"/>
          <p:nvPr/>
        </p:nvSpPr>
        <p:spPr>
          <a:xfrm>
            <a:off x="300941" y="342107"/>
            <a:ext cx="6620854" cy="430887"/>
          </a:xfrm>
          <a:prstGeom prst="rect">
            <a:avLst/>
          </a:prstGeom>
          <a:solidFill>
            <a:srgbClr val="C9C9C9"/>
          </a:solidFill>
        </p:spPr>
        <p:txBody>
          <a:bodyPr wrap="square" rtlCol="0">
            <a:spAutoFit/>
          </a:bodyPr>
          <a:lstStyle/>
          <a:p>
            <a:r>
              <a:rPr lang="da-DK" sz="2200" dirty="0">
                <a:solidFill>
                  <a:schemeClr val="bg1"/>
                </a:solidFill>
                <a:latin typeface="Montserrat Light" pitchFamily="2" charset="77"/>
              </a:rPr>
              <a:t>Proces for udviklingsønsker til OS2-produkter</a:t>
            </a:r>
          </a:p>
        </p:txBody>
      </p:sp>
      <p:sp>
        <p:nvSpPr>
          <p:cNvPr id="89" name="TextBox 88">
            <a:extLst>
              <a:ext uri="{FF2B5EF4-FFF2-40B4-BE49-F238E27FC236}">
                <a16:creationId xmlns:a16="http://schemas.microsoft.com/office/drawing/2014/main" id="{13430E01-0F51-D747-A66B-5F3A0ACF5EA3}"/>
              </a:ext>
            </a:extLst>
          </p:cNvPr>
          <p:cNvSpPr txBox="1"/>
          <p:nvPr/>
        </p:nvSpPr>
        <p:spPr>
          <a:xfrm>
            <a:off x="3411398" y="1098816"/>
            <a:ext cx="2880000" cy="954107"/>
          </a:xfrm>
          <a:prstGeom prst="rect">
            <a:avLst/>
          </a:prstGeom>
          <a:noFill/>
        </p:spPr>
        <p:txBody>
          <a:bodyPr wrap="square" rtlCol="0">
            <a:spAutoFit/>
          </a:bodyPr>
          <a:lstStyle/>
          <a:p>
            <a:r>
              <a:rPr lang="da-DK" sz="800" dirty="0"/>
              <a:t>*Koordinationsgruppe er i OS2s </a:t>
            </a:r>
            <a:r>
              <a:rPr lang="da-DK" sz="800" dirty="0" err="1"/>
              <a:t>governance</a:t>
            </a:r>
            <a:r>
              <a:rPr lang="da-DK" sz="800" dirty="0"/>
              <a:t> et udtryk for et arbejdende organ med ansvar for koordinering af udvikling og videndeling. Koordinationsgruppen kan bestå af flere repræsentanter, det kan være en enkelt person eller opgaven kan varetages af OS2-sekretariatet. Koordinationsgruppens ansvar kan også varetages af en leverandør. Det kan også være en kombination af førnævnte.</a:t>
            </a:r>
          </a:p>
        </p:txBody>
      </p:sp>
      <p:sp>
        <p:nvSpPr>
          <p:cNvPr id="133" name="TextBox 132">
            <a:extLst>
              <a:ext uri="{FF2B5EF4-FFF2-40B4-BE49-F238E27FC236}">
                <a16:creationId xmlns:a16="http://schemas.microsoft.com/office/drawing/2014/main" id="{2134EAF6-932C-F648-A280-1278FACCBF82}"/>
              </a:ext>
            </a:extLst>
          </p:cNvPr>
          <p:cNvSpPr txBox="1"/>
          <p:nvPr/>
        </p:nvSpPr>
        <p:spPr>
          <a:xfrm>
            <a:off x="300940" y="1100076"/>
            <a:ext cx="2880000" cy="830997"/>
          </a:xfrm>
          <a:prstGeom prst="rect">
            <a:avLst/>
          </a:prstGeom>
          <a:noFill/>
        </p:spPr>
        <p:txBody>
          <a:bodyPr wrap="square" rtlCol="0">
            <a:spAutoFit/>
          </a:bodyPr>
          <a:lstStyle/>
          <a:p>
            <a:r>
              <a:rPr lang="da-DK" sz="800" dirty="0"/>
              <a:t>*Styregruppe er i OS2s </a:t>
            </a:r>
            <a:r>
              <a:rPr lang="da-DK" sz="800" dirty="0" err="1"/>
              <a:t>governance</a:t>
            </a:r>
            <a:r>
              <a:rPr lang="da-DK" sz="800" dirty="0"/>
              <a:t> et udtryk for det organ som har det overordnede ansvar for produktet og produkt  strategien. Styregruppen kan bestå af flere repræsentanter, det kan være en enkelte person eller opgaven kan varetages af OS2-sekretariatet. Styregruppes mandat kan også overdrages til koordinationsgruppen.</a:t>
            </a:r>
          </a:p>
        </p:txBody>
      </p:sp>
    </p:spTree>
    <p:extLst>
      <p:ext uri="{BB962C8B-B14F-4D97-AF65-F5344CB8AC3E}">
        <p14:creationId xmlns:p14="http://schemas.microsoft.com/office/powerpoint/2010/main" val="375375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05E642-5B2A-D543-A557-996514EE11BE}"/>
              </a:ext>
            </a:extLst>
          </p:cNvPr>
          <p:cNvSpPr txBox="1"/>
          <p:nvPr/>
        </p:nvSpPr>
        <p:spPr>
          <a:xfrm>
            <a:off x="300941" y="1236262"/>
            <a:ext cx="4314464" cy="2246769"/>
          </a:xfrm>
          <a:prstGeom prst="rect">
            <a:avLst/>
          </a:prstGeom>
          <a:solidFill>
            <a:srgbClr val="EDC10E"/>
          </a:solidFill>
          <a:ln>
            <a:solidFill>
              <a:srgbClr val="2B3E50"/>
            </a:solidFill>
          </a:ln>
          <a:effectLst>
            <a:outerShdw blurRad="50800" dist="38100" dir="2700000" algn="tl" rotWithShape="0">
              <a:prstClr val="black">
                <a:alpha val="40000"/>
              </a:prstClr>
            </a:outerShdw>
          </a:effectLst>
        </p:spPr>
        <p:txBody>
          <a:bodyPr wrap="square" rtlCol="0">
            <a:spAutoFit/>
          </a:bodyPr>
          <a:lstStyle/>
          <a:p>
            <a:r>
              <a:rPr lang="da-DK" sz="1000" b="1" dirty="0"/>
              <a:t>Jeg har et udviklingsønske</a:t>
            </a:r>
          </a:p>
          <a:p>
            <a:r>
              <a:rPr lang="da-DK" sz="1000" dirty="0"/>
              <a:t>Alle kan bidrage med ideer og ønsker til ny funktionalitet i et OS2-produkt. Der findes mange måder at bidrage på. Hvordan og hvor meget er ikke afgørende. Blot det tilføjer værdi til løsningen. Hvordan gør man så? </a:t>
            </a:r>
          </a:p>
          <a:p>
            <a:endParaRPr lang="da-DK" sz="1000" dirty="0"/>
          </a:p>
          <a:p>
            <a:pPr marL="171450" indent="-171450">
              <a:buFont typeface="Arial" panose="020B0604020202020204" pitchFamily="34" charset="0"/>
              <a:buChar char="•"/>
            </a:pPr>
            <a:r>
              <a:rPr lang="da-DK" sz="1000" dirty="0"/>
              <a:t>Du kan oprette dit ønske i produktets </a:t>
            </a:r>
            <a:r>
              <a:rPr lang="da-DK" sz="1000" dirty="0" err="1"/>
              <a:t>Jira</a:t>
            </a:r>
            <a:r>
              <a:rPr lang="da-DK" sz="1000" dirty="0"/>
              <a:t> eller sende dit ønske til koordinationsgruppen for produktet.</a:t>
            </a:r>
          </a:p>
          <a:p>
            <a:pPr marL="171450" indent="-171450">
              <a:buFont typeface="Arial" panose="020B0604020202020204" pitchFamily="34" charset="0"/>
              <a:buChar char="•"/>
            </a:pPr>
            <a:r>
              <a:rPr lang="da-DK" sz="1000" dirty="0"/>
              <a:t>Er du vant til at kravspecificere ser vi gerne at du bidrager med fuld opgavebeskrivelse.</a:t>
            </a:r>
          </a:p>
          <a:p>
            <a:pPr marL="171450" indent="-171450">
              <a:buFont typeface="Arial" panose="020B0604020202020204" pitchFamily="34" charset="0"/>
              <a:buChar char="•"/>
            </a:pPr>
            <a:r>
              <a:rPr lang="da-DK" sz="1000" dirty="0"/>
              <a:t>Det kan også være du selv har udvidet koden og gerne vil have det med i produktet. Eller måske du i samarbejde med en leverandør har videreudviklet og ønsker at bidrage tilbage til produktet.</a:t>
            </a:r>
          </a:p>
          <a:p>
            <a:pPr marL="171450" indent="-171450">
              <a:buFont typeface="Arial" panose="020B0604020202020204" pitchFamily="34" charset="0"/>
              <a:buChar char="•"/>
            </a:pPr>
            <a:r>
              <a:rPr lang="da-DK" sz="1000" dirty="0"/>
              <a:t>Alle bidrag er velkomne. Fælles er dog at produktets organisering i form af styregruppe og koordinationsgruppe skal involveres.</a:t>
            </a:r>
          </a:p>
        </p:txBody>
      </p:sp>
      <p:sp>
        <p:nvSpPr>
          <p:cNvPr id="5" name="TextBox 4">
            <a:extLst>
              <a:ext uri="{FF2B5EF4-FFF2-40B4-BE49-F238E27FC236}">
                <a16:creationId xmlns:a16="http://schemas.microsoft.com/office/drawing/2014/main" id="{FB288B6D-9DCC-2C4B-8808-8F580C69D895}"/>
              </a:ext>
            </a:extLst>
          </p:cNvPr>
          <p:cNvSpPr txBox="1"/>
          <p:nvPr/>
        </p:nvSpPr>
        <p:spPr>
          <a:xfrm>
            <a:off x="300941" y="3837693"/>
            <a:ext cx="4314464" cy="2708434"/>
          </a:xfrm>
          <a:prstGeom prst="rect">
            <a:avLst/>
          </a:prstGeom>
          <a:solidFill>
            <a:srgbClr val="2B3E50"/>
          </a:solidFill>
          <a:ln>
            <a:solidFill>
              <a:srgbClr val="2B3E50"/>
            </a:solidFill>
          </a:ln>
        </p:spPr>
        <p:txBody>
          <a:bodyPr wrap="square" rtlCol="0">
            <a:spAutoFit/>
          </a:bodyPr>
          <a:lstStyle/>
          <a:p>
            <a:r>
              <a:rPr lang="da-DK" sz="1000" b="1" dirty="0">
                <a:solidFill>
                  <a:schemeClr val="bg1"/>
                </a:solidFill>
              </a:rPr>
              <a:t>Opret beskrivelse på </a:t>
            </a:r>
            <a:r>
              <a:rPr lang="da-DK" sz="1000" b="1" dirty="0" err="1">
                <a:solidFill>
                  <a:schemeClr val="bg1"/>
                </a:solidFill>
              </a:rPr>
              <a:t>Jira</a:t>
            </a:r>
            <a:endParaRPr lang="da-DK" sz="1000" b="1" dirty="0">
              <a:solidFill>
                <a:schemeClr val="bg1"/>
              </a:solidFill>
            </a:endParaRPr>
          </a:p>
          <a:p>
            <a:r>
              <a:rPr lang="da-DK" sz="1000" dirty="0">
                <a:solidFill>
                  <a:schemeClr val="bg1"/>
                </a:solidFill>
              </a:rPr>
              <a:t>I OS2 koordineres udviklingen af produkter i projektstyringsværktøjet </a:t>
            </a:r>
            <a:r>
              <a:rPr lang="da-DK" sz="1000" dirty="0" err="1">
                <a:solidFill>
                  <a:schemeClr val="bg1"/>
                </a:solidFill>
              </a:rPr>
              <a:t>Jira</a:t>
            </a:r>
            <a:r>
              <a:rPr lang="da-DK" sz="1000" dirty="0">
                <a:solidFill>
                  <a:schemeClr val="bg1"/>
                </a:solidFill>
              </a:rPr>
              <a:t>. For at et udviklingsønske kan komme i betragtning skal det derfor oprettes i </a:t>
            </a:r>
            <a:r>
              <a:rPr lang="da-DK" sz="1000" dirty="0" err="1">
                <a:solidFill>
                  <a:schemeClr val="bg1"/>
                </a:solidFill>
              </a:rPr>
              <a:t>backlog</a:t>
            </a:r>
            <a:r>
              <a:rPr lang="da-DK" sz="1000" dirty="0">
                <a:solidFill>
                  <a:schemeClr val="bg1"/>
                </a:solidFill>
              </a:rPr>
              <a:t> for det </a:t>
            </a:r>
            <a:r>
              <a:rPr lang="da-DK" sz="1000" dirty="0" err="1">
                <a:solidFill>
                  <a:schemeClr val="bg1"/>
                </a:solidFill>
              </a:rPr>
              <a:t>Jira</a:t>
            </a:r>
            <a:r>
              <a:rPr lang="da-DK" sz="1000" dirty="0">
                <a:solidFill>
                  <a:schemeClr val="bg1"/>
                </a:solidFill>
              </a:rPr>
              <a:t> projekt som er tilknyttet produktet. Produktsiderne på os2.eu indeholder links til </a:t>
            </a:r>
            <a:r>
              <a:rPr lang="da-DK" sz="1000" dirty="0" err="1">
                <a:solidFill>
                  <a:schemeClr val="bg1"/>
                </a:solidFill>
              </a:rPr>
              <a:t>Jira</a:t>
            </a:r>
            <a:r>
              <a:rPr lang="da-DK" sz="1000" dirty="0">
                <a:solidFill>
                  <a:schemeClr val="bg1"/>
                </a:solidFill>
              </a:rPr>
              <a:t> projekterne. I OS2 gør vi brug af </a:t>
            </a:r>
            <a:r>
              <a:rPr lang="da-DK" sz="1000" dirty="0" err="1">
                <a:solidFill>
                  <a:schemeClr val="bg1"/>
                </a:solidFill>
              </a:rPr>
              <a:t>Epic</a:t>
            </a:r>
            <a:r>
              <a:rPr lang="da-DK" sz="1000" dirty="0">
                <a:solidFill>
                  <a:schemeClr val="bg1"/>
                </a:solidFill>
              </a:rPr>
              <a:t> og User Story formatet til at beskrive den værdi det ønskes at opnå.</a:t>
            </a:r>
          </a:p>
          <a:p>
            <a:endParaRPr lang="da-DK" sz="1000" dirty="0">
              <a:solidFill>
                <a:schemeClr val="bg1"/>
              </a:solidFill>
            </a:endParaRPr>
          </a:p>
          <a:p>
            <a:r>
              <a:rPr lang="da-DK" sz="1000" dirty="0">
                <a:solidFill>
                  <a:schemeClr val="bg1"/>
                </a:solidFill>
              </a:rPr>
              <a:t>Den gode opgavebeskrivelse vil indeholde:</a:t>
            </a:r>
          </a:p>
          <a:p>
            <a:endParaRPr lang="da-DK" sz="1000" dirty="0">
              <a:solidFill>
                <a:schemeClr val="bg1"/>
              </a:solidFill>
            </a:endParaRPr>
          </a:p>
          <a:p>
            <a:pPr marL="171450" indent="-171450">
              <a:buFont typeface="Arial" panose="020B0604020202020204" pitchFamily="34" charset="0"/>
              <a:buChar char="•"/>
            </a:pPr>
            <a:r>
              <a:rPr lang="da-DK" sz="1000" dirty="0">
                <a:solidFill>
                  <a:schemeClr val="bg1"/>
                </a:solidFill>
              </a:rPr>
              <a:t>En overordnet beskrivelse af opgave inkl. forretningsværdien.</a:t>
            </a:r>
          </a:p>
          <a:p>
            <a:pPr marL="171450" indent="-171450">
              <a:buFont typeface="Arial" panose="020B0604020202020204" pitchFamily="34" charset="0"/>
              <a:buChar char="•"/>
            </a:pPr>
            <a:r>
              <a:rPr lang="da-DK" sz="1000" dirty="0">
                <a:solidFill>
                  <a:schemeClr val="bg1"/>
                </a:solidFill>
              </a:rPr>
              <a:t>En eller flere </a:t>
            </a:r>
            <a:r>
              <a:rPr lang="da-DK" sz="1000" dirty="0" err="1">
                <a:solidFill>
                  <a:schemeClr val="bg1"/>
                </a:solidFill>
              </a:rPr>
              <a:t>user</a:t>
            </a:r>
            <a:r>
              <a:rPr lang="da-DK" sz="1000" dirty="0">
                <a:solidFill>
                  <a:schemeClr val="bg1"/>
                </a:solidFill>
              </a:rPr>
              <a:t> </a:t>
            </a:r>
            <a:r>
              <a:rPr lang="da-DK" sz="1000" dirty="0" err="1">
                <a:solidFill>
                  <a:schemeClr val="bg1"/>
                </a:solidFill>
              </a:rPr>
              <a:t>stories</a:t>
            </a:r>
            <a:r>
              <a:rPr lang="da-DK" sz="1000" dirty="0">
                <a:solidFill>
                  <a:schemeClr val="bg1"/>
                </a:solidFill>
              </a:rPr>
              <a:t>. En </a:t>
            </a:r>
            <a:r>
              <a:rPr lang="da-DK" sz="1000" dirty="0" err="1">
                <a:solidFill>
                  <a:schemeClr val="bg1"/>
                </a:solidFill>
              </a:rPr>
              <a:t>user</a:t>
            </a:r>
            <a:r>
              <a:rPr lang="da-DK" sz="1000" dirty="0">
                <a:solidFill>
                  <a:schemeClr val="bg1"/>
                </a:solidFill>
              </a:rPr>
              <a:t> story består af:</a:t>
            </a:r>
          </a:p>
          <a:p>
            <a:pPr marL="449263" lvl="1" indent="-176213">
              <a:buFont typeface="Arial" panose="020B0604020202020204" pitchFamily="34" charset="0"/>
              <a:buChar char="•"/>
            </a:pPr>
            <a:r>
              <a:rPr lang="da-DK" sz="1000" dirty="0">
                <a:solidFill>
                  <a:schemeClr val="bg1"/>
                </a:solidFill>
              </a:rPr>
              <a:t>Som &lt;rolle&gt; ønsker jeg &lt;behov&gt; Således at jeg kan nu kan &lt;</a:t>
            </a:r>
            <a:r>
              <a:rPr lang="da-DK" sz="1000" dirty="0" err="1">
                <a:solidFill>
                  <a:schemeClr val="bg1"/>
                </a:solidFill>
              </a:rPr>
              <a:t>acceptancekriterier</a:t>
            </a:r>
            <a:r>
              <a:rPr lang="da-DK" sz="1000" dirty="0">
                <a:solidFill>
                  <a:schemeClr val="bg1"/>
                </a:solidFill>
              </a:rPr>
              <a:t>&gt;</a:t>
            </a:r>
          </a:p>
          <a:p>
            <a:pPr marL="449263" lvl="1" indent="-176213">
              <a:buFont typeface="Arial" panose="020B0604020202020204" pitchFamily="34" charset="0"/>
              <a:buChar char="•"/>
            </a:pPr>
            <a:r>
              <a:rPr lang="da-DK" sz="1000" dirty="0">
                <a:solidFill>
                  <a:schemeClr val="bg1"/>
                </a:solidFill>
              </a:rPr>
              <a:t>En </a:t>
            </a:r>
            <a:r>
              <a:rPr lang="da-DK" sz="1000" dirty="0" err="1">
                <a:solidFill>
                  <a:schemeClr val="bg1"/>
                </a:solidFill>
              </a:rPr>
              <a:t>user</a:t>
            </a:r>
            <a:r>
              <a:rPr lang="da-DK" sz="1000" dirty="0">
                <a:solidFill>
                  <a:schemeClr val="bg1"/>
                </a:solidFill>
              </a:rPr>
              <a:t> story er uafhængig af alle andre </a:t>
            </a:r>
            <a:r>
              <a:rPr lang="da-DK" sz="1000" dirty="0" err="1">
                <a:solidFill>
                  <a:schemeClr val="bg1"/>
                </a:solidFill>
              </a:rPr>
              <a:t>user</a:t>
            </a:r>
            <a:r>
              <a:rPr lang="da-DK" sz="1000" dirty="0">
                <a:solidFill>
                  <a:schemeClr val="bg1"/>
                </a:solidFill>
              </a:rPr>
              <a:t> </a:t>
            </a:r>
            <a:r>
              <a:rPr lang="da-DK" sz="1000" dirty="0" err="1">
                <a:solidFill>
                  <a:schemeClr val="bg1"/>
                </a:solidFill>
              </a:rPr>
              <a:t>stories</a:t>
            </a:r>
            <a:r>
              <a:rPr lang="da-DK" sz="1000" dirty="0">
                <a:solidFill>
                  <a:schemeClr val="bg1"/>
                </a:solidFill>
              </a:rPr>
              <a:t>, værdifuld for brugeren, kan estimeres i form af indsats, tilpas lille så den kan passe ind i en sprint/</a:t>
            </a:r>
            <a:r>
              <a:rPr lang="da-DK" sz="1000" dirty="0" err="1">
                <a:solidFill>
                  <a:schemeClr val="bg1"/>
                </a:solidFill>
              </a:rPr>
              <a:t>iteration</a:t>
            </a:r>
            <a:r>
              <a:rPr lang="da-DK" sz="1000" dirty="0">
                <a:solidFill>
                  <a:schemeClr val="bg1"/>
                </a:solidFill>
              </a:rPr>
              <a:t> og er mulig at teste.</a:t>
            </a:r>
          </a:p>
          <a:p>
            <a:pPr marL="171450" indent="-171450">
              <a:buFont typeface="Arial" panose="020B0604020202020204" pitchFamily="34" charset="0"/>
              <a:buChar char="•"/>
            </a:pPr>
            <a:r>
              <a:rPr lang="da-DK" sz="1000" dirty="0">
                <a:solidFill>
                  <a:schemeClr val="bg1"/>
                </a:solidFill>
              </a:rPr>
              <a:t>Eventuel anden relevant information. Måske er der tekniske forudsætninger.</a:t>
            </a:r>
          </a:p>
        </p:txBody>
      </p:sp>
      <p:sp>
        <p:nvSpPr>
          <p:cNvPr id="6" name="TextBox 5">
            <a:extLst>
              <a:ext uri="{FF2B5EF4-FFF2-40B4-BE49-F238E27FC236}">
                <a16:creationId xmlns:a16="http://schemas.microsoft.com/office/drawing/2014/main" id="{834AD603-FD0F-5D44-8210-54B41CDE9811}"/>
              </a:ext>
            </a:extLst>
          </p:cNvPr>
          <p:cNvSpPr txBox="1"/>
          <p:nvPr/>
        </p:nvSpPr>
        <p:spPr>
          <a:xfrm>
            <a:off x="300941" y="6904476"/>
            <a:ext cx="4314464" cy="1015663"/>
          </a:xfrm>
          <a:prstGeom prst="rect">
            <a:avLst/>
          </a:prstGeom>
          <a:solidFill>
            <a:schemeClr val="accent6">
              <a:lumMod val="75000"/>
            </a:schemeClr>
          </a:solidFill>
          <a:ln>
            <a:solidFill>
              <a:srgbClr val="2B3E50"/>
            </a:solidFill>
          </a:ln>
        </p:spPr>
        <p:txBody>
          <a:bodyPr wrap="square" rtlCol="0">
            <a:spAutoFit/>
          </a:bodyPr>
          <a:lstStyle/>
          <a:p>
            <a:r>
              <a:rPr lang="da-DK" sz="1000" b="1" dirty="0">
                <a:solidFill>
                  <a:schemeClr val="bg1"/>
                </a:solidFill>
              </a:rPr>
              <a:t>Hjælp fra koordinationsgruppen</a:t>
            </a:r>
          </a:p>
          <a:p>
            <a:r>
              <a:rPr lang="da-DK" sz="1000" dirty="0">
                <a:solidFill>
                  <a:schemeClr val="bg1"/>
                </a:solidFill>
              </a:rPr>
              <a:t>Har du brug for hjælp til at få beskrevet din opgave så den kan prioriteres og estimeres skal du tage kontakt til koordinationsgruppen for produktet eller OS2-sekretariatet. Koordinationsgruppen for et produkt har indsigt og kompetencer til at hjælpe med den gode opgavebeskrivelse. Man kan også vælge at benytte en ekstern rådgiver til opgavespecificeringen.</a:t>
            </a:r>
          </a:p>
        </p:txBody>
      </p:sp>
      <p:sp>
        <p:nvSpPr>
          <p:cNvPr id="7" name="Oval 6">
            <a:extLst>
              <a:ext uri="{FF2B5EF4-FFF2-40B4-BE49-F238E27FC236}">
                <a16:creationId xmlns:a16="http://schemas.microsoft.com/office/drawing/2014/main" id="{15C402AE-7FCF-D144-9F5B-65CC0304E3A4}"/>
              </a:ext>
            </a:extLst>
          </p:cNvPr>
          <p:cNvSpPr>
            <a:spLocks noChangeAspect="1"/>
          </p:cNvSpPr>
          <p:nvPr/>
        </p:nvSpPr>
        <p:spPr>
          <a:xfrm>
            <a:off x="4435405" y="1056262"/>
            <a:ext cx="360000" cy="36000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1600" dirty="0"/>
              <a:t>1</a:t>
            </a:r>
          </a:p>
        </p:txBody>
      </p:sp>
      <p:sp>
        <p:nvSpPr>
          <p:cNvPr id="8" name="Oval 7">
            <a:extLst>
              <a:ext uri="{FF2B5EF4-FFF2-40B4-BE49-F238E27FC236}">
                <a16:creationId xmlns:a16="http://schemas.microsoft.com/office/drawing/2014/main" id="{D462CF2C-2DD8-E443-B369-B22509AA1BCE}"/>
              </a:ext>
            </a:extLst>
          </p:cNvPr>
          <p:cNvSpPr>
            <a:spLocks noChangeAspect="1"/>
          </p:cNvSpPr>
          <p:nvPr/>
        </p:nvSpPr>
        <p:spPr>
          <a:xfrm>
            <a:off x="4435405" y="3657693"/>
            <a:ext cx="360000" cy="36000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1600" dirty="0"/>
              <a:t>2</a:t>
            </a:r>
          </a:p>
        </p:txBody>
      </p:sp>
      <p:sp>
        <p:nvSpPr>
          <p:cNvPr id="9" name="Oval 8">
            <a:extLst>
              <a:ext uri="{FF2B5EF4-FFF2-40B4-BE49-F238E27FC236}">
                <a16:creationId xmlns:a16="http://schemas.microsoft.com/office/drawing/2014/main" id="{2C85BB7B-71EA-2E49-9E6C-EA00028A575D}"/>
              </a:ext>
            </a:extLst>
          </p:cNvPr>
          <p:cNvSpPr>
            <a:spLocks noChangeAspect="1"/>
          </p:cNvSpPr>
          <p:nvPr/>
        </p:nvSpPr>
        <p:spPr>
          <a:xfrm>
            <a:off x="4435405" y="6724476"/>
            <a:ext cx="360000" cy="36000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1600" dirty="0"/>
              <a:t>3</a:t>
            </a:r>
          </a:p>
        </p:txBody>
      </p:sp>
      <p:sp>
        <p:nvSpPr>
          <p:cNvPr id="10" name="TextBox 9">
            <a:extLst>
              <a:ext uri="{FF2B5EF4-FFF2-40B4-BE49-F238E27FC236}">
                <a16:creationId xmlns:a16="http://schemas.microsoft.com/office/drawing/2014/main" id="{E13C07C6-5986-CE4B-86E7-6851E19C74E8}"/>
              </a:ext>
            </a:extLst>
          </p:cNvPr>
          <p:cNvSpPr txBox="1"/>
          <p:nvPr/>
        </p:nvSpPr>
        <p:spPr>
          <a:xfrm>
            <a:off x="300941" y="8278488"/>
            <a:ext cx="4314464" cy="2400657"/>
          </a:xfrm>
          <a:prstGeom prst="rect">
            <a:avLst/>
          </a:prstGeom>
          <a:solidFill>
            <a:schemeClr val="accent6">
              <a:lumMod val="75000"/>
            </a:schemeClr>
          </a:solidFill>
          <a:ln>
            <a:solidFill>
              <a:srgbClr val="2B3E50"/>
            </a:solidFill>
          </a:ln>
        </p:spPr>
        <p:txBody>
          <a:bodyPr wrap="square" rtlCol="0">
            <a:spAutoFit/>
          </a:bodyPr>
          <a:lstStyle/>
          <a:p>
            <a:r>
              <a:rPr lang="da-DK" sz="1000" b="1" dirty="0">
                <a:solidFill>
                  <a:schemeClr val="bg1"/>
                </a:solidFill>
              </a:rPr>
              <a:t>Koordinationsgruppen prioritere</a:t>
            </a:r>
          </a:p>
          <a:p>
            <a:r>
              <a:rPr lang="da-DK" sz="1000" dirty="0">
                <a:solidFill>
                  <a:schemeClr val="bg1"/>
                </a:solidFill>
              </a:rPr>
              <a:t>Opgaver registreret i </a:t>
            </a:r>
            <a:r>
              <a:rPr lang="da-DK" sz="1000" dirty="0" err="1">
                <a:solidFill>
                  <a:schemeClr val="bg1"/>
                </a:solidFill>
              </a:rPr>
              <a:t>Jira</a:t>
            </a:r>
            <a:r>
              <a:rPr lang="da-DK" sz="1000" dirty="0">
                <a:solidFill>
                  <a:schemeClr val="bg1"/>
                </a:solidFill>
              </a:rPr>
              <a:t> bliver løbende gennemgået af produktets koordinationsgruppe som har ansvaret for at validere, prioritere og føre dialog med leverandøren. Samt indstille opgaver til udvikling. Dialog med koordinationsgruppen omkring et udviklingsønske er derfor essentiel i rejsen fra ide til konkret løsning.</a:t>
            </a:r>
          </a:p>
          <a:p>
            <a:endParaRPr lang="da-DK" sz="1000" dirty="0">
              <a:solidFill>
                <a:schemeClr val="bg1"/>
              </a:solidFill>
            </a:endParaRPr>
          </a:p>
          <a:p>
            <a:pPr marL="171450" indent="-171450">
              <a:buFont typeface="Arial" panose="020B0604020202020204" pitchFamily="34" charset="0"/>
              <a:buChar char="•"/>
            </a:pPr>
            <a:r>
              <a:rPr lang="da-DK" sz="1000" dirty="0">
                <a:solidFill>
                  <a:schemeClr val="bg1"/>
                </a:solidFill>
              </a:rPr>
              <a:t>Er opgavebeskrivelse ikke uddybende nok og er der behov for yderligere viden kan koordinationsgruppen vælge at retur til opgavestiller med spørgsmål og krav om uddybning.</a:t>
            </a:r>
          </a:p>
          <a:p>
            <a:pPr marL="171450" indent="-171450">
              <a:buFont typeface="Arial" panose="020B0604020202020204" pitchFamily="34" charset="0"/>
              <a:buChar char="•"/>
            </a:pPr>
            <a:r>
              <a:rPr lang="da-DK" sz="1000" dirty="0">
                <a:solidFill>
                  <a:schemeClr val="bg1"/>
                </a:solidFill>
              </a:rPr>
              <a:t>Koordinationsgruppen kan også vælge at nedprioritere en opgave såfremt det vurderes at denne ikke er vigtig for størstedelen af anvendere.</a:t>
            </a:r>
          </a:p>
          <a:p>
            <a:pPr marL="171450" indent="-171450">
              <a:buFont typeface="Arial" panose="020B0604020202020204" pitchFamily="34" charset="0"/>
              <a:buChar char="•"/>
            </a:pPr>
            <a:r>
              <a:rPr lang="da-DK" sz="1000" dirty="0">
                <a:solidFill>
                  <a:schemeClr val="bg1"/>
                </a:solidFill>
              </a:rPr>
              <a:t>Et udviklingsønske kan også vurderes som værende ikke relevant for den samlede løsning eller andre anvendere. I så fald vil udviklingsønsket ikke blive prioriteret og godkendt til den fælles open source kerne.</a:t>
            </a:r>
          </a:p>
        </p:txBody>
      </p:sp>
      <p:sp>
        <p:nvSpPr>
          <p:cNvPr id="11" name="Oval 10">
            <a:extLst>
              <a:ext uri="{FF2B5EF4-FFF2-40B4-BE49-F238E27FC236}">
                <a16:creationId xmlns:a16="http://schemas.microsoft.com/office/drawing/2014/main" id="{E8306F66-46CA-2F4D-9374-F11D9CC1DD99}"/>
              </a:ext>
            </a:extLst>
          </p:cNvPr>
          <p:cNvSpPr>
            <a:spLocks noChangeAspect="1"/>
          </p:cNvSpPr>
          <p:nvPr/>
        </p:nvSpPr>
        <p:spPr>
          <a:xfrm>
            <a:off x="4435405" y="8098488"/>
            <a:ext cx="360000" cy="36000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1600" dirty="0"/>
              <a:t>4</a:t>
            </a:r>
          </a:p>
        </p:txBody>
      </p:sp>
      <p:sp>
        <p:nvSpPr>
          <p:cNvPr id="12" name="TextBox 11">
            <a:extLst>
              <a:ext uri="{FF2B5EF4-FFF2-40B4-BE49-F238E27FC236}">
                <a16:creationId xmlns:a16="http://schemas.microsoft.com/office/drawing/2014/main" id="{01C16179-EDC2-D741-A2AE-FDEA4F953C49}"/>
              </a:ext>
            </a:extLst>
          </p:cNvPr>
          <p:cNvSpPr txBox="1"/>
          <p:nvPr/>
        </p:nvSpPr>
        <p:spPr>
          <a:xfrm>
            <a:off x="306136" y="11037494"/>
            <a:ext cx="4314464" cy="1169551"/>
          </a:xfrm>
          <a:prstGeom prst="rect">
            <a:avLst/>
          </a:prstGeom>
          <a:solidFill>
            <a:schemeClr val="accent6">
              <a:lumMod val="75000"/>
            </a:schemeClr>
          </a:solidFill>
          <a:ln>
            <a:solidFill>
              <a:srgbClr val="2B3E50"/>
            </a:solidFill>
          </a:ln>
        </p:spPr>
        <p:txBody>
          <a:bodyPr wrap="square" rtlCol="0">
            <a:spAutoFit/>
          </a:bodyPr>
          <a:lstStyle/>
          <a:p>
            <a:r>
              <a:rPr lang="da-DK" sz="1000" b="1" dirty="0">
                <a:solidFill>
                  <a:schemeClr val="bg1"/>
                </a:solidFill>
              </a:rPr>
              <a:t>Indstilling til styregruppen</a:t>
            </a:r>
          </a:p>
          <a:p>
            <a:r>
              <a:rPr lang="da-DK" sz="1000" dirty="0">
                <a:solidFill>
                  <a:schemeClr val="bg1"/>
                </a:solidFill>
              </a:rPr>
              <a:t>Koordinationsgruppen vil løbende indstille udviklingsønsker til styregruppen. Hvor mange og hvor ofte afhænger af hvor meget økonomi som er afsat til videreudvikling af produktet.</a:t>
            </a:r>
          </a:p>
          <a:p>
            <a:endParaRPr lang="da-DK" sz="1000" dirty="0">
              <a:solidFill>
                <a:schemeClr val="bg1"/>
              </a:solidFill>
            </a:endParaRPr>
          </a:p>
          <a:p>
            <a:pPr marL="171450" indent="-171450">
              <a:buFont typeface="Arial" panose="020B0604020202020204" pitchFamily="34" charset="0"/>
              <a:buChar char="•"/>
            </a:pPr>
            <a:r>
              <a:rPr lang="da-DK" sz="1000" dirty="0">
                <a:solidFill>
                  <a:schemeClr val="bg1"/>
                </a:solidFill>
              </a:rPr>
              <a:t>Koordinationsgruppen kan også vælge at nedprioritere en opgave. Som opgavestiller kan man så vælge om man ønsker at fast </a:t>
            </a:r>
            <a:r>
              <a:rPr lang="da-DK" sz="1000" dirty="0" err="1">
                <a:solidFill>
                  <a:schemeClr val="bg1"/>
                </a:solidFill>
              </a:rPr>
              <a:t>tracke</a:t>
            </a:r>
            <a:r>
              <a:rPr lang="da-DK" sz="1000" dirty="0">
                <a:solidFill>
                  <a:schemeClr val="bg1"/>
                </a:solidFill>
              </a:rPr>
              <a:t> udviklingen.</a:t>
            </a:r>
          </a:p>
        </p:txBody>
      </p:sp>
      <p:sp>
        <p:nvSpPr>
          <p:cNvPr id="13" name="Oval 12">
            <a:extLst>
              <a:ext uri="{FF2B5EF4-FFF2-40B4-BE49-F238E27FC236}">
                <a16:creationId xmlns:a16="http://schemas.microsoft.com/office/drawing/2014/main" id="{5AE54D8F-71C3-B74E-8759-82127C1CF44A}"/>
              </a:ext>
            </a:extLst>
          </p:cNvPr>
          <p:cNvSpPr>
            <a:spLocks noChangeAspect="1"/>
          </p:cNvSpPr>
          <p:nvPr/>
        </p:nvSpPr>
        <p:spPr>
          <a:xfrm>
            <a:off x="4440600" y="10857494"/>
            <a:ext cx="360000" cy="36000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1600" dirty="0"/>
              <a:t>5</a:t>
            </a:r>
          </a:p>
        </p:txBody>
      </p:sp>
      <p:sp>
        <p:nvSpPr>
          <p:cNvPr id="14" name="TextBox 13">
            <a:extLst>
              <a:ext uri="{FF2B5EF4-FFF2-40B4-BE49-F238E27FC236}">
                <a16:creationId xmlns:a16="http://schemas.microsoft.com/office/drawing/2014/main" id="{D3BDEB93-0B36-D24B-A343-DDEAF3D6BF5F}"/>
              </a:ext>
            </a:extLst>
          </p:cNvPr>
          <p:cNvSpPr txBox="1"/>
          <p:nvPr/>
        </p:nvSpPr>
        <p:spPr>
          <a:xfrm>
            <a:off x="4961709" y="1236262"/>
            <a:ext cx="4314464" cy="2092881"/>
          </a:xfrm>
          <a:prstGeom prst="rect">
            <a:avLst/>
          </a:prstGeom>
          <a:solidFill>
            <a:schemeClr val="accent6">
              <a:lumMod val="75000"/>
            </a:schemeClr>
          </a:solidFill>
          <a:ln>
            <a:solidFill>
              <a:srgbClr val="2B3E50"/>
            </a:solidFill>
          </a:ln>
        </p:spPr>
        <p:txBody>
          <a:bodyPr wrap="square" rtlCol="0">
            <a:spAutoFit/>
          </a:bodyPr>
          <a:lstStyle/>
          <a:p>
            <a:r>
              <a:rPr lang="da-DK" sz="1000" b="1" dirty="0">
                <a:solidFill>
                  <a:schemeClr val="bg1"/>
                </a:solidFill>
              </a:rPr>
              <a:t>Styregruppen beslutter</a:t>
            </a:r>
          </a:p>
          <a:p>
            <a:r>
              <a:rPr lang="da-DK" sz="1000" dirty="0">
                <a:solidFill>
                  <a:schemeClr val="bg1"/>
                </a:solidFill>
              </a:rPr>
              <a:t>Ca. 4 gange årligt eller efter behov holder styregruppen møde hvor et fast punkt på dagsorden er udviklingsønsker. Styregruppen beslutter hvilke opgaver som skal igangsættes. Styregruppen er også ansvarlig for at sikre økonomien omkring den fælles udvikling. Udvikling skal selvfølgelig kunne ske kontinuerligt så er der behov for hurtige beslutninger er det blot at spørge. Beslutninger kan tages ad-hoc via mail, </a:t>
            </a:r>
            <a:r>
              <a:rPr lang="da-DK" sz="1000" dirty="0" err="1">
                <a:solidFill>
                  <a:schemeClr val="bg1"/>
                </a:solidFill>
              </a:rPr>
              <a:t>skype</a:t>
            </a:r>
            <a:r>
              <a:rPr lang="da-DK" sz="1000" dirty="0">
                <a:solidFill>
                  <a:schemeClr val="bg1"/>
                </a:solidFill>
              </a:rPr>
              <a:t> eller mandatet kan </a:t>
            </a:r>
            <a:r>
              <a:rPr lang="da-DK" sz="1000" dirty="0" err="1">
                <a:solidFill>
                  <a:schemeClr val="bg1"/>
                </a:solidFill>
              </a:rPr>
              <a:t>udelegeres</a:t>
            </a:r>
            <a:r>
              <a:rPr lang="da-DK" sz="1000" dirty="0">
                <a:solidFill>
                  <a:schemeClr val="bg1"/>
                </a:solidFill>
              </a:rPr>
              <a:t> til 3. part.</a:t>
            </a:r>
          </a:p>
          <a:p>
            <a:endParaRPr lang="da-DK" sz="1000" dirty="0">
              <a:solidFill>
                <a:schemeClr val="bg1"/>
              </a:solidFill>
            </a:endParaRPr>
          </a:p>
          <a:p>
            <a:pPr marL="171450" indent="-171450">
              <a:buFont typeface="Arial" panose="020B0604020202020204" pitchFamily="34" charset="0"/>
              <a:buChar char="•"/>
            </a:pPr>
            <a:r>
              <a:rPr lang="da-DK" sz="1000" dirty="0">
                <a:solidFill>
                  <a:schemeClr val="bg1"/>
                </a:solidFill>
              </a:rPr>
              <a:t>Styregruppen kan sende en opgavebeskrivelse retur til koordinationsgruppen med spørgsmål og krav om yderligere specificering.</a:t>
            </a:r>
          </a:p>
          <a:p>
            <a:pPr marL="171450" indent="-171450">
              <a:buFont typeface="Arial" panose="020B0604020202020204" pitchFamily="34" charset="0"/>
              <a:buChar char="•"/>
            </a:pPr>
            <a:r>
              <a:rPr lang="da-DK" sz="1000" dirty="0">
                <a:solidFill>
                  <a:schemeClr val="bg1"/>
                </a:solidFill>
              </a:rPr>
              <a:t>Styregruppen kan også vælge at en opgave ikke skal prioriteres.</a:t>
            </a:r>
          </a:p>
          <a:p>
            <a:pPr marL="171450" indent="-171450">
              <a:buFont typeface="Arial" panose="020B0604020202020204" pitchFamily="34" charset="0"/>
              <a:buChar char="•"/>
            </a:pPr>
            <a:r>
              <a:rPr lang="da-DK" sz="1000" dirty="0">
                <a:solidFill>
                  <a:schemeClr val="bg1"/>
                </a:solidFill>
              </a:rPr>
              <a:t>Styregruppen kan ligeledes vurdere at en funktion ikke er relevant for den samlede løsning og dermed skal den ikke være en del af den fælles kerne.</a:t>
            </a:r>
          </a:p>
        </p:txBody>
      </p:sp>
      <p:sp>
        <p:nvSpPr>
          <p:cNvPr id="15" name="Oval 14">
            <a:extLst>
              <a:ext uri="{FF2B5EF4-FFF2-40B4-BE49-F238E27FC236}">
                <a16:creationId xmlns:a16="http://schemas.microsoft.com/office/drawing/2014/main" id="{28BD2C2A-2B97-9341-AE2B-0FA107C141A1}"/>
              </a:ext>
            </a:extLst>
          </p:cNvPr>
          <p:cNvSpPr>
            <a:spLocks noChangeAspect="1"/>
          </p:cNvSpPr>
          <p:nvPr/>
        </p:nvSpPr>
        <p:spPr>
          <a:xfrm>
            <a:off x="9096173" y="1056262"/>
            <a:ext cx="360000" cy="36000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1600" dirty="0"/>
              <a:t>6</a:t>
            </a:r>
          </a:p>
        </p:txBody>
      </p:sp>
      <p:sp>
        <p:nvSpPr>
          <p:cNvPr id="16" name="TextBox 15">
            <a:extLst>
              <a:ext uri="{FF2B5EF4-FFF2-40B4-BE49-F238E27FC236}">
                <a16:creationId xmlns:a16="http://schemas.microsoft.com/office/drawing/2014/main" id="{17F93539-C2D3-7444-8FB5-414306A49FB3}"/>
              </a:ext>
            </a:extLst>
          </p:cNvPr>
          <p:cNvSpPr txBox="1"/>
          <p:nvPr/>
        </p:nvSpPr>
        <p:spPr>
          <a:xfrm>
            <a:off x="4956230" y="10108064"/>
            <a:ext cx="4314464" cy="861774"/>
          </a:xfrm>
          <a:prstGeom prst="rect">
            <a:avLst/>
          </a:prstGeom>
          <a:solidFill>
            <a:schemeClr val="accent6">
              <a:lumMod val="75000"/>
            </a:schemeClr>
          </a:solidFill>
          <a:ln>
            <a:solidFill>
              <a:srgbClr val="2B3E50"/>
            </a:solidFill>
          </a:ln>
        </p:spPr>
        <p:txBody>
          <a:bodyPr wrap="square" rtlCol="0">
            <a:spAutoFit/>
          </a:bodyPr>
          <a:lstStyle/>
          <a:p>
            <a:r>
              <a:rPr lang="da-DK" sz="1000" b="1" dirty="0">
                <a:solidFill>
                  <a:schemeClr val="bg1"/>
                </a:solidFill>
              </a:rPr>
              <a:t>Udviklingssprint igangsættes</a:t>
            </a:r>
          </a:p>
          <a:p>
            <a:r>
              <a:rPr lang="da-DK" sz="1000" dirty="0">
                <a:solidFill>
                  <a:schemeClr val="bg1"/>
                </a:solidFill>
              </a:rPr>
              <a:t>Når udviklingsopgaver er godkendt og økonomien er sikret igangsættes udviklingssprints med leverandøren. Opgavestiller er ansvarlig for løbende dialog, test og godkendelser. Koordinationsgruppe, OS2-sekretariatet eller 3. part kan eventuelt involveres.</a:t>
            </a:r>
          </a:p>
        </p:txBody>
      </p:sp>
      <p:sp>
        <p:nvSpPr>
          <p:cNvPr id="17" name="Oval 16">
            <a:extLst>
              <a:ext uri="{FF2B5EF4-FFF2-40B4-BE49-F238E27FC236}">
                <a16:creationId xmlns:a16="http://schemas.microsoft.com/office/drawing/2014/main" id="{4F31B78B-D8E5-0940-80C2-0FCA4828746C}"/>
              </a:ext>
            </a:extLst>
          </p:cNvPr>
          <p:cNvSpPr>
            <a:spLocks noChangeAspect="1"/>
          </p:cNvSpPr>
          <p:nvPr/>
        </p:nvSpPr>
        <p:spPr>
          <a:xfrm>
            <a:off x="9090694" y="9928064"/>
            <a:ext cx="360000" cy="36000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1600" dirty="0"/>
              <a:t>11</a:t>
            </a:r>
          </a:p>
        </p:txBody>
      </p:sp>
      <p:sp>
        <p:nvSpPr>
          <p:cNvPr id="18" name="TextBox 17">
            <a:extLst>
              <a:ext uri="{FF2B5EF4-FFF2-40B4-BE49-F238E27FC236}">
                <a16:creationId xmlns:a16="http://schemas.microsoft.com/office/drawing/2014/main" id="{C0153080-8F6F-C142-B56A-8C77EE81780F}"/>
              </a:ext>
            </a:extLst>
          </p:cNvPr>
          <p:cNvSpPr txBox="1"/>
          <p:nvPr/>
        </p:nvSpPr>
        <p:spPr>
          <a:xfrm>
            <a:off x="4961709" y="3681832"/>
            <a:ext cx="4314464" cy="1785104"/>
          </a:xfrm>
          <a:prstGeom prst="rect">
            <a:avLst/>
          </a:prstGeom>
          <a:solidFill>
            <a:srgbClr val="2B3E50"/>
          </a:solidFill>
          <a:ln>
            <a:solidFill>
              <a:srgbClr val="2B3E50"/>
            </a:solidFill>
          </a:ln>
        </p:spPr>
        <p:txBody>
          <a:bodyPr wrap="square" rtlCol="0">
            <a:spAutoFit/>
          </a:bodyPr>
          <a:lstStyle/>
          <a:p>
            <a:r>
              <a:rPr lang="da-DK" sz="1000" b="1" dirty="0">
                <a:solidFill>
                  <a:schemeClr val="bg1"/>
                </a:solidFill>
              </a:rPr>
              <a:t>Vi har et vigtigt udviklingsønske og vil gerne i gang hurtigt</a:t>
            </a:r>
          </a:p>
          <a:p>
            <a:r>
              <a:rPr lang="da-DK" sz="1000" dirty="0">
                <a:solidFill>
                  <a:schemeClr val="bg1"/>
                </a:solidFill>
              </a:rPr>
              <a:t>Hvis et udviklingsønske ikke bliver prioriteret eller man ønsker at komme i gang hurtigt så er det muligt at sætte turbo på. Det forudsættes blot at man selv har sikret økonomien samt kan tage styringen på udviklingen. Det er ikke ensbetydende med at man kan få udviklet hvad som helts, det skal stadig godkendes af koordinationsgruppe og styregruppe så vi sikre relevansen og en høj kvalitet af den fælles open source kerne.</a:t>
            </a:r>
          </a:p>
          <a:p>
            <a:endParaRPr lang="da-DK" sz="1000" dirty="0">
              <a:solidFill>
                <a:schemeClr val="bg1"/>
              </a:solidFill>
            </a:endParaRPr>
          </a:p>
          <a:p>
            <a:r>
              <a:rPr lang="da-DK" sz="1000" dirty="0">
                <a:solidFill>
                  <a:schemeClr val="bg1"/>
                </a:solidFill>
              </a:rPr>
              <a:t>Såfremt et udviklingsønske afvises og man fortsat ønsker at gennemføre kan man også det. Der stilles dog krav om at det udviklede skal være løst koblet til kernen så ingen andre anvendere påtvinges funktionalitet som ikke ønskes.</a:t>
            </a:r>
          </a:p>
        </p:txBody>
      </p:sp>
      <p:sp>
        <p:nvSpPr>
          <p:cNvPr id="19" name="Oval 18">
            <a:extLst>
              <a:ext uri="{FF2B5EF4-FFF2-40B4-BE49-F238E27FC236}">
                <a16:creationId xmlns:a16="http://schemas.microsoft.com/office/drawing/2014/main" id="{13C23C4A-F079-6146-B187-93CB9CB08510}"/>
              </a:ext>
            </a:extLst>
          </p:cNvPr>
          <p:cNvSpPr>
            <a:spLocks noChangeAspect="1"/>
          </p:cNvSpPr>
          <p:nvPr/>
        </p:nvSpPr>
        <p:spPr>
          <a:xfrm>
            <a:off x="9096173" y="3501832"/>
            <a:ext cx="360000" cy="36000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1600" dirty="0"/>
              <a:t>7</a:t>
            </a:r>
          </a:p>
        </p:txBody>
      </p:sp>
      <p:sp>
        <p:nvSpPr>
          <p:cNvPr id="20" name="TextBox 19">
            <a:extLst>
              <a:ext uri="{FF2B5EF4-FFF2-40B4-BE49-F238E27FC236}">
                <a16:creationId xmlns:a16="http://schemas.microsoft.com/office/drawing/2014/main" id="{BF97D559-9A44-DF42-9FCD-99F2CC425D2F}"/>
              </a:ext>
            </a:extLst>
          </p:cNvPr>
          <p:cNvSpPr txBox="1"/>
          <p:nvPr/>
        </p:nvSpPr>
        <p:spPr>
          <a:xfrm>
            <a:off x="4961709" y="5825509"/>
            <a:ext cx="4314464" cy="707886"/>
          </a:xfrm>
          <a:prstGeom prst="rect">
            <a:avLst/>
          </a:prstGeom>
          <a:solidFill>
            <a:srgbClr val="2B3E50"/>
          </a:solidFill>
          <a:ln>
            <a:solidFill>
              <a:srgbClr val="2B3E50"/>
            </a:solidFill>
          </a:ln>
        </p:spPr>
        <p:txBody>
          <a:bodyPr wrap="square" rtlCol="0">
            <a:spAutoFit/>
          </a:bodyPr>
          <a:lstStyle/>
          <a:p>
            <a:r>
              <a:rPr lang="da-DK" sz="1000" b="1" dirty="0">
                <a:solidFill>
                  <a:schemeClr val="bg1"/>
                </a:solidFill>
              </a:rPr>
              <a:t>Dialog med leverandør</a:t>
            </a:r>
          </a:p>
          <a:p>
            <a:r>
              <a:rPr lang="da-DK" sz="1000" dirty="0">
                <a:solidFill>
                  <a:schemeClr val="bg1"/>
                </a:solidFill>
              </a:rPr>
              <a:t>Man har selv ansvaret for at koble en leverandør på og få afstemt opgaven samt aftalt pris, tidsplan osv. Vælger man at sætte ekstra turbo på udvikling tager man også ansvaret for opgaven.</a:t>
            </a:r>
          </a:p>
        </p:txBody>
      </p:sp>
      <p:sp>
        <p:nvSpPr>
          <p:cNvPr id="21" name="Oval 20">
            <a:extLst>
              <a:ext uri="{FF2B5EF4-FFF2-40B4-BE49-F238E27FC236}">
                <a16:creationId xmlns:a16="http://schemas.microsoft.com/office/drawing/2014/main" id="{714ABE99-5E69-2748-B7E7-C1D2072C40C9}"/>
              </a:ext>
            </a:extLst>
          </p:cNvPr>
          <p:cNvSpPr>
            <a:spLocks noChangeAspect="1"/>
          </p:cNvSpPr>
          <p:nvPr/>
        </p:nvSpPr>
        <p:spPr>
          <a:xfrm>
            <a:off x="9096173" y="5645509"/>
            <a:ext cx="360000" cy="36000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1600" dirty="0"/>
              <a:t>8</a:t>
            </a:r>
          </a:p>
        </p:txBody>
      </p:sp>
      <p:sp>
        <p:nvSpPr>
          <p:cNvPr id="22" name="TextBox 21">
            <a:extLst>
              <a:ext uri="{FF2B5EF4-FFF2-40B4-BE49-F238E27FC236}">
                <a16:creationId xmlns:a16="http://schemas.microsoft.com/office/drawing/2014/main" id="{5B5B1502-9249-804F-AF66-6D8D5D86C2B7}"/>
              </a:ext>
            </a:extLst>
          </p:cNvPr>
          <p:cNvSpPr txBox="1"/>
          <p:nvPr/>
        </p:nvSpPr>
        <p:spPr>
          <a:xfrm>
            <a:off x="4961709" y="6891968"/>
            <a:ext cx="4314464" cy="1631216"/>
          </a:xfrm>
          <a:prstGeom prst="rect">
            <a:avLst/>
          </a:prstGeom>
          <a:solidFill>
            <a:srgbClr val="2B3E50"/>
          </a:solidFill>
          <a:ln>
            <a:solidFill>
              <a:srgbClr val="2B3E50"/>
            </a:solidFill>
          </a:ln>
        </p:spPr>
        <p:txBody>
          <a:bodyPr wrap="square" rtlCol="0">
            <a:spAutoFit/>
          </a:bodyPr>
          <a:lstStyle/>
          <a:p>
            <a:r>
              <a:rPr lang="da-DK" sz="1000" b="1" dirty="0">
                <a:solidFill>
                  <a:schemeClr val="bg1"/>
                </a:solidFill>
              </a:rPr>
              <a:t>Afstemme med koordinationsgruppen</a:t>
            </a:r>
          </a:p>
          <a:p>
            <a:r>
              <a:rPr lang="da-DK" sz="1000" dirty="0">
                <a:solidFill>
                  <a:schemeClr val="bg1"/>
                </a:solidFill>
              </a:rPr>
              <a:t>En høj kvalitet og bred anvendelighed er vigtigt. Derfor skal alle udviklingsopgaver koordineres med koordinationsgruppen. Her sikres at krav efterleves og at der er tale om generisk og bred anvendelig funktionalitet.</a:t>
            </a:r>
          </a:p>
          <a:p>
            <a:endParaRPr lang="da-DK" sz="1000" dirty="0">
              <a:solidFill>
                <a:schemeClr val="bg1"/>
              </a:solidFill>
            </a:endParaRPr>
          </a:p>
          <a:p>
            <a:pPr marL="171450" indent="-171450">
              <a:buFont typeface="Arial" panose="020B0604020202020204" pitchFamily="34" charset="0"/>
              <a:buChar char="•"/>
            </a:pPr>
            <a:r>
              <a:rPr lang="da-DK" sz="1000" dirty="0">
                <a:solidFill>
                  <a:schemeClr val="bg1"/>
                </a:solidFill>
              </a:rPr>
              <a:t>Er opgavebeskrivelse ikke uddybende nok og er der behov for yderligere viden kan koordinationsgruppen vælge at sende den tilbage til opgavestiller med spørgsmål og krav om uddybning.</a:t>
            </a:r>
          </a:p>
          <a:p>
            <a:pPr marL="171450" indent="-171450">
              <a:buFont typeface="Arial" panose="020B0604020202020204" pitchFamily="34" charset="0"/>
              <a:buChar char="•"/>
            </a:pPr>
            <a:r>
              <a:rPr lang="da-DK" sz="1000" dirty="0">
                <a:solidFill>
                  <a:schemeClr val="bg1"/>
                </a:solidFill>
              </a:rPr>
              <a:t>Et udviklingsønske kan også vurderes som værende ikke relevant for den samlede løsning og dermed skal den ikke være en del af den fælles kerne.</a:t>
            </a:r>
          </a:p>
        </p:txBody>
      </p:sp>
      <p:sp>
        <p:nvSpPr>
          <p:cNvPr id="23" name="Oval 22">
            <a:extLst>
              <a:ext uri="{FF2B5EF4-FFF2-40B4-BE49-F238E27FC236}">
                <a16:creationId xmlns:a16="http://schemas.microsoft.com/office/drawing/2014/main" id="{9D4775DD-2F7B-D24C-9092-F55D035ACF53}"/>
              </a:ext>
            </a:extLst>
          </p:cNvPr>
          <p:cNvSpPr>
            <a:spLocks noChangeAspect="1"/>
          </p:cNvSpPr>
          <p:nvPr/>
        </p:nvSpPr>
        <p:spPr>
          <a:xfrm>
            <a:off x="9096173" y="6711968"/>
            <a:ext cx="360000" cy="36000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1600" dirty="0"/>
              <a:t>9</a:t>
            </a:r>
          </a:p>
        </p:txBody>
      </p:sp>
      <p:sp>
        <p:nvSpPr>
          <p:cNvPr id="24" name="TextBox 23">
            <a:extLst>
              <a:ext uri="{FF2B5EF4-FFF2-40B4-BE49-F238E27FC236}">
                <a16:creationId xmlns:a16="http://schemas.microsoft.com/office/drawing/2014/main" id="{5D16F0AC-1366-E14F-BF2C-BAAD290B1898}"/>
              </a:ext>
            </a:extLst>
          </p:cNvPr>
          <p:cNvSpPr txBox="1"/>
          <p:nvPr/>
        </p:nvSpPr>
        <p:spPr>
          <a:xfrm>
            <a:off x="4961709" y="8884737"/>
            <a:ext cx="4314464" cy="861774"/>
          </a:xfrm>
          <a:prstGeom prst="rect">
            <a:avLst/>
          </a:prstGeom>
          <a:solidFill>
            <a:srgbClr val="2B3E50"/>
          </a:solidFill>
          <a:ln>
            <a:solidFill>
              <a:srgbClr val="2B3E50"/>
            </a:solidFill>
          </a:ln>
        </p:spPr>
        <p:txBody>
          <a:bodyPr wrap="square" rtlCol="0">
            <a:spAutoFit/>
          </a:bodyPr>
          <a:lstStyle/>
          <a:p>
            <a:r>
              <a:rPr lang="da-DK" sz="1000" b="1" dirty="0">
                <a:solidFill>
                  <a:schemeClr val="bg1"/>
                </a:solidFill>
              </a:rPr>
              <a:t>Godkendelse</a:t>
            </a:r>
          </a:p>
          <a:p>
            <a:r>
              <a:rPr lang="da-DK" sz="1000" dirty="0">
                <a:solidFill>
                  <a:schemeClr val="bg1"/>
                </a:solidFill>
              </a:rPr>
              <a:t>I sidste ende er det styregruppen der formelt godkender at ny funktionalitet bliver en del af kernen i et OS2-produkt. Styregruppen har mandat til at at forkaste et udviklingsønske såfremt det ikke er relevant for løsningen eller andre anvendere. Se også infoboks 6. </a:t>
            </a:r>
          </a:p>
        </p:txBody>
      </p:sp>
      <p:sp>
        <p:nvSpPr>
          <p:cNvPr id="25" name="Oval 24">
            <a:extLst>
              <a:ext uri="{FF2B5EF4-FFF2-40B4-BE49-F238E27FC236}">
                <a16:creationId xmlns:a16="http://schemas.microsoft.com/office/drawing/2014/main" id="{4CCD4830-9469-CA41-9C05-F1E9555A94D0}"/>
              </a:ext>
            </a:extLst>
          </p:cNvPr>
          <p:cNvSpPr>
            <a:spLocks noChangeAspect="1"/>
          </p:cNvSpPr>
          <p:nvPr/>
        </p:nvSpPr>
        <p:spPr>
          <a:xfrm>
            <a:off x="9096173" y="8704737"/>
            <a:ext cx="360000" cy="360000"/>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r>
              <a:rPr lang="da-DK" sz="1600" dirty="0"/>
              <a:t>10</a:t>
            </a:r>
          </a:p>
        </p:txBody>
      </p:sp>
      <p:pic>
        <p:nvPicPr>
          <p:cNvPr id="26" name="Picture 25">
            <a:extLst>
              <a:ext uri="{FF2B5EF4-FFF2-40B4-BE49-F238E27FC236}">
                <a16:creationId xmlns:a16="http://schemas.microsoft.com/office/drawing/2014/main" id="{AE7AC275-AABB-E646-8D75-CA265CC5B1DD}"/>
              </a:ext>
            </a:extLst>
          </p:cNvPr>
          <p:cNvPicPr>
            <a:picLocks noChangeAspect="1"/>
          </p:cNvPicPr>
          <p:nvPr/>
        </p:nvPicPr>
        <p:blipFill>
          <a:blip r:embed="rId2"/>
          <a:stretch>
            <a:fillRect/>
          </a:stretch>
        </p:blipFill>
        <p:spPr>
          <a:xfrm>
            <a:off x="7060019" y="342107"/>
            <a:ext cx="2036154" cy="463816"/>
          </a:xfrm>
          <a:prstGeom prst="rect">
            <a:avLst/>
          </a:prstGeom>
        </p:spPr>
      </p:pic>
      <p:sp>
        <p:nvSpPr>
          <p:cNvPr id="27" name="TextBox 26">
            <a:extLst>
              <a:ext uri="{FF2B5EF4-FFF2-40B4-BE49-F238E27FC236}">
                <a16:creationId xmlns:a16="http://schemas.microsoft.com/office/drawing/2014/main" id="{E2A35555-5E0D-8248-91B9-60FCCFAB9A4D}"/>
              </a:ext>
            </a:extLst>
          </p:cNvPr>
          <p:cNvSpPr txBox="1"/>
          <p:nvPr/>
        </p:nvSpPr>
        <p:spPr>
          <a:xfrm>
            <a:off x="300941" y="342107"/>
            <a:ext cx="6620854" cy="461665"/>
          </a:xfrm>
          <a:prstGeom prst="rect">
            <a:avLst/>
          </a:prstGeom>
          <a:solidFill>
            <a:srgbClr val="C9C9C9"/>
          </a:solidFill>
        </p:spPr>
        <p:txBody>
          <a:bodyPr wrap="square" rtlCol="0">
            <a:spAutoFit/>
          </a:bodyPr>
          <a:lstStyle/>
          <a:p>
            <a:r>
              <a:rPr lang="da-DK" sz="2400" dirty="0">
                <a:solidFill>
                  <a:schemeClr val="bg1"/>
                </a:solidFill>
                <a:latin typeface="Montserrat Light" pitchFamily="2" charset="77"/>
              </a:rPr>
              <a:t>Uddybning af proces</a:t>
            </a:r>
          </a:p>
        </p:txBody>
      </p:sp>
      <p:sp>
        <p:nvSpPr>
          <p:cNvPr id="28" name="TextBox 27">
            <a:extLst>
              <a:ext uri="{FF2B5EF4-FFF2-40B4-BE49-F238E27FC236}">
                <a16:creationId xmlns:a16="http://schemas.microsoft.com/office/drawing/2014/main" id="{19FDC782-2B7B-FE4E-B0F7-58BDEE775D2F}"/>
              </a:ext>
            </a:extLst>
          </p:cNvPr>
          <p:cNvSpPr txBox="1"/>
          <p:nvPr/>
        </p:nvSpPr>
        <p:spPr>
          <a:xfrm>
            <a:off x="887070" y="12490361"/>
            <a:ext cx="7827061" cy="215444"/>
          </a:xfrm>
          <a:prstGeom prst="rect">
            <a:avLst/>
          </a:prstGeom>
          <a:noFill/>
        </p:spPr>
        <p:txBody>
          <a:bodyPr wrap="square" rtlCol="0">
            <a:spAutoFit/>
          </a:bodyPr>
          <a:lstStyle/>
          <a:p>
            <a:pPr algn="ctr"/>
            <a:r>
              <a:rPr lang="da-DK" sz="800" dirty="0">
                <a:solidFill>
                  <a:schemeClr val="bg1">
                    <a:lumMod val="75000"/>
                  </a:schemeClr>
                </a:solidFill>
              </a:rPr>
              <a:t>Dette værk er under en Creative Commons Kreditering-</a:t>
            </a:r>
            <a:r>
              <a:rPr lang="da-DK" sz="800" dirty="0" err="1">
                <a:solidFill>
                  <a:schemeClr val="bg1">
                    <a:lumMod val="75000"/>
                  </a:schemeClr>
                </a:solidFill>
              </a:rPr>
              <a:t>DelPåSammeVilkår</a:t>
            </a:r>
            <a:r>
              <a:rPr lang="da-DK" sz="800" dirty="0">
                <a:solidFill>
                  <a:schemeClr val="bg1">
                    <a:lumMod val="75000"/>
                  </a:schemeClr>
                </a:solidFill>
              </a:rPr>
              <a:t> 4.0 International licens. Besøg http://</a:t>
            </a:r>
            <a:r>
              <a:rPr lang="da-DK" sz="800" dirty="0" err="1">
                <a:solidFill>
                  <a:schemeClr val="bg1">
                    <a:lumMod val="75000"/>
                  </a:schemeClr>
                </a:solidFill>
              </a:rPr>
              <a:t>creativecommons.org</a:t>
            </a:r>
            <a:r>
              <a:rPr lang="da-DK" sz="800" dirty="0">
                <a:solidFill>
                  <a:schemeClr val="bg1">
                    <a:lumMod val="75000"/>
                  </a:schemeClr>
                </a:solidFill>
              </a:rPr>
              <a:t>/</a:t>
            </a:r>
            <a:r>
              <a:rPr lang="da-DK" sz="800" dirty="0" err="1">
                <a:solidFill>
                  <a:schemeClr val="bg1">
                    <a:lumMod val="75000"/>
                  </a:schemeClr>
                </a:solidFill>
              </a:rPr>
              <a:t>licenses</a:t>
            </a:r>
            <a:r>
              <a:rPr lang="da-DK" sz="800" dirty="0">
                <a:solidFill>
                  <a:schemeClr val="bg1">
                    <a:lumMod val="75000"/>
                  </a:schemeClr>
                </a:solidFill>
              </a:rPr>
              <a:t>/by-</a:t>
            </a:r>
            <a:r>
              <a:rPr lang="da-DK" sz="800" dirty="0" err="1">
                <a:solidFill>
                  <a:schemeClr val="bg1">
                    <a:lumMod val="75000"/>
                  </a:schemeClr>
                </a:solidFill>
              </a:rPr>
              <a:t>sa</a:t>
            </a:r>
            <a:r>
              <a:rPr lang="da-DK" sz="800" dirty="0">
                <a:solidFill>
                  <a:schemeClr val="bg1">
                    <a:lumMod val="75000"/>
                  </a:schemeClr>
                </a:solidFill>
              </a:rPr>
              <a:t>/4.0/ for at se en kopi af licensen.</a:t>
            </a:r>
          </a:p>
        </p:txBody>
      </p:sp>
    </p:spTree>
    <p:extLst>
      <p:ext uri="{BB962C8B-B14F-4D97-AF65-F5344CB8AC3E}">
        <p14:creationId xmlns:p14="http://schemas.microsoft.com/office/powerpoint/2010/main" val="608388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7363</TotalTime>
  <Words>1349</Words>
  <Application>Microsoft Macintosh PowerPoint</Application>
  <PresentationFormat>A3 Paper (297x420 mm)</PresentationFormat>
  <Paragraphs>99</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Montserrat Light</vt:lpstr>
      <vt:lpstr>Office Theme</vt:lpstr>
      <vt:lpstr>PowerPoint Presentation</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Rasmus Frey</dc:creator>
  <cp:lastModifiedBy>Rasmus Frey</cp:lastModifiedBy>
  <cp:revision>65</cp:revision>
  <cp:lastPrinted>2018-02-16T14:55:21Z</cp:lastPrinted>
  <dcterms:created xsi:type="dcterms:W3CDTF">2018-02-14T13:16:59Z</dcterms:created>
  <dcterms:modified xsi:type="dcterms:W3CDTF">2018-02-20T09:13:37Z</dcterms:modified>
</cp:coreProperties>
</file>